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3" r:id="rId3"/>
    <p:sldId id="257" r:id="rId4"/>
    <p:sldId id="258" r:id="rId5"/>
    <p:sldId id="263" r:id="rId6"/>
    <p:sldId id="269" r:id="rId7"/>
    <p:sldId id="276" r:id="rId8"/>
    <p:sldId id="264" r:id="rId9"/>
    <p:sldId id="267" r:id="rId10"/>
    <p:sldId id="265"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FB258-09CF-4713-BD01-46D5CB7A1553}" v="481" dt="2021-02-28T07:08:37.657"/>
    <p1510:client id="{3BBBDE55-D18E-450C-A172-859820D377B4}" v="299" dt="2021-02-28T04:00:21.011"/>
    <p1510:client id="{61FC3D5E-7789-474C-8F8E-1B9599117DD7}" v="35" dt="2021-01-19T06:01:17.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821"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EAAB3-68AA-4B61-8BD9-53B468134760}"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pt>
    <dgm:pt modelId="{148D005B-4F9F-45D5-8C90-29D6CFF98EF8}">
      <dgm:prSet phldrT="[Text]" phldr="0"/>
      <dgm:spPr/>
      <dgm:t>
        <a:bodyPr/>
        <a:lstStyle/>
        <a:p>
          <a:pPr>
            <a:lnSpc>
              <a:spcPct val="100000"/>
            </a:lnSpc>
            <a:defRPr cap="all"/>
          </a:pPr>
          <a:r>
            <a:rPr lang="en-GB" dirty="0"/>
            <a:t>ANDROID APP</a:t>
          </a:r>
        </a:p>
      </dgm:t>
    </dgm:pt>
    <dgm:pt modelId="{D7768406-869C-4A32-9B8B-BA8644BCA398}" type="parTrans" cxnId="{7E9B3297-B4E2-4C02-8ADC-4F505DE4EAFB}">
      <dgm:prSet/>
      <dgm:spPr/>
      <dgm:t>
        <a:bodyPr/>
        <a:lstStyle/>
        <a:p>
          <a:endParaRPr lang="en-IN"/>
        </a:p>
      </dgm:t>
    </dgm:pt>
    <dgm:pt modelId="{E252EB8B-780A-4C22-A152-B068B0AC6775}" type="sibTrans" cxnId="{7E9B3297-B4E2-4C02-8ADC-4F505DE4EAFB}">
      <dgm:prSet/>
      <dgm:spPr/>
      <dgm:t>
        <a:bodyPr/>
        <a:lstStyle/>
        <a:p>
          <a:endParaRPr lang="en-GB"/>
        </a:p>
      </dgm:t>
    </dgm:pt>
    <dgm:pt modelId="{D9F86A54-6F6B-4DAF-BB23-EE26C8F11E0C}">
      <dgm:prSet phldrT="[Text]" phldr="0"/>
      <dgm:spPr/>
      <dgm:t>
        <a:bodyPr/>
        <a:lstStyle/>
        <a:p>
          <a:pPr>
            <a:lnSpc>
              <a:spcPct val="100000"/>
            </a:lnSpc>
            <a:defRPr cap="all"/>
          </a:pPr>
          <a:r>
            <a:rPr lang="en-GB">
              <a:latin typeface="Helvetica"/>
              <a:cs typeface="Helvetica"/>
            </a:rPr>
            <a:t>Bluetooth</a:t>
          </a:r>
          <a:endParaRPr lang="en-GB"/>
        </a:p>
      </dgm:t>
    </dgm:pt>
    <dgm:pt modelId="{A31991FE-A6DF-469B-A174-549596A21DE9}" type="parTrans" cxnId="{C20235E5-1325-4C7F-B777-B1A3C15FE184}">
      <dgm:prSet/>
      <dgm:spPr/>
      <dgm:t>
        <a:bodyPr/>
        <a:lstStyle/>
        <a:p>
          <a:endParaRPr lang="en-IN"/>
        </a:p>
      </dgm:t>
    </dgm:pt>
    <dgm:pt modelId="{FF80FA14-4C3C-4E7A-8C15-BD1B1221AE40}" type="sibTrans" cxnId="{C20235E5-1325-4C7F-B777-B1A3C15FE184}">
      <dgm:prSet/>
      <dgm:spPr/>
      <dgm:t>
        <a:bodyPr/>
        <a:lstStyle/>
        <a:p>
          <a:endParaRPr lang="en-GB"/>
        </a:p>
      </dgm:t>
    </dgm:pt>
    <dgm:pt modelId="{87B158C8-EC51-4CFA-8ED3-B782E0579C08}">
      <dgm:prSet phldrT="[Text]" phldr="0"/>
      <dgm:spPr/>
      <dgm:t>
        <a:bodyPr/>
        <a:lstStyle/>
        <a:p>
          <a:pPr>
            <a:lnSpc>
              <a:spcPct val="100000"/>
            </a:lnSpc>
            <a:defRPr cap="all"/>
          </a:pPr>
          <a:r>
            <a:rPr lang="en-GB">
              <a:latin typeface="Helvetica"/>
              <a:cs typeface="Helvetica"/>
            </a:rPr>
            <a:t>Arduino</a:t>
          </a:r>
          <a:endParaRPr lang="en-GB"/>
        </a:p>
      </dgm:t>
    </dgm:pt>
    <dgm:pt modelId="{D8F4A00B-561E-4112-B35F-A7982CBB261C}" type="parTrans" cxnId="{D5601E41-AF9E-440E-94AC-310ACF2F2C45}">
      <dgm:prSet/>
      <dgm:spPr/>
      <dgm:t>
        <a:bodyPr/>
        <a:lstStyle/>
        <a:p>
          <a:endParaRPr lang="en-IN"/>
        </a:p>
      </dgm:t>
    </dgm:pt>
    <dgm:pt modelId="{6EB76AB2-7456-4ABE-A84E-94EBAC62AFEB}" type="sibTrans" cxnId="{D5601E41-AF9E-440E-94AC-310ACF2F2C45}">
      <dgm:prSet/>
      <dgm:spPr/>
      <dgm:t>
        <a:bodyPr/>
        <a:lstStyle/>
        <a:p>
          <a:endParaRPr lang="en-GB"/>
        </a:p>
      </dgm:t>
    </dgm:pt>
    <dgm:pt modelId="{CD1ACEF2-0F61-4CA9-BBCB-340B569BEDAC}">
      <dgm:prSet phldr="0"/>
      <dgm:spPr/>
      <dgm:t>
        <a:bodyPr/>
        <a:lstStyle/>
        <a:p>
          <a:pPr>
            <a:lnSpc>
              <a:spcPct val="100000"/>
            </a:lnSpc>
            <a:defRPr cap="all"/>
          </a:pPr>
          <a:r>
            <a:rPr lang="en-GB">
              <a:latin typeface="Helvetica"/>
              <a:cs typeface="Helvetica"/>
            </a:rPr>
            <a:t>Display</a:t>
          </a:r>
        </a:p>
      </dgm:t>
    </dgm:pt>
    <dgm:pt modelId="{EB7E9238-8753-4BA2-86CB-63B492F52ABE}" type="parTrans" cxnId="{B601DB99-6F38-41CE-809B-06AF440E04C8}">
      <dgm:prSet/>
      <dgm:spPr/>
      <dgm:t>
        <a:bodyPr/>
        <a:lstStyle/>
        <a:p>
          <a:endParaRPr lang="en-IN"/>
        </a:p>
      </dgm:t>
    </dgm:pt>
    <dgm:pt modelId="{7A4E91CD-9B06-4C7D-AF07-8981452E76D5}" type="sibTrans" cxnId="{B601DB99-6F38-41CE-809B-06AF440E04C8}">
      <dgm:prSet/>
      <dgm:spPr/>
      <dgm:t>
        <a:bodyPr/>
        <a:lstStyle/>
        <a:p>
          <a:endParaRPr lang="en-IN"/>
        </a:p>
      </dgm:t>
    </dgm:pt>
    <dgm:pt modelId="{F8F1E7EC-3AC1-4680-9C39-C70028D61A9F}" type="pres">
      <dgm:prSet presAssocID="{ABCEAAB3-68AA-4B61-8BD9-53B468134760}" presName="root" presStyleCnt="0">
        <dgm:presLayoutVars>
          <dgm:dir/>
          <dgm:resizeHandles val="exact"/>
        </dgm:presLayoutVars>
      </dgm:prSet>
      <dgm:spPr/>
    </dgm:pt>
    <dgm:pt modelId="{5DEE2E3B-660C-49CD-91EA-647992261CC0}" type="pres">
      <dgm:prSet presAssocID="{148D005B-4F9F-45D5-8C90-29D6CFF98EF8}" presName="compNode" presStyleCnt="0"/>
      <dgm:spPr/>
    </dgm:pt>
    <dgm:pt modelId="{EB545E27-BA3A-4D41-A49B-31C320B2BDE8}" type="pres">
      <dgm:prSet presAssocID="{148D005B-4F9F-45D5-8C90-29D6CFF98EF8}" presName="iconBgRect" presStyleLbl="bgShp" presStyleIdx="0" presStyleCnt="4"/>
      <dgm:spPr/>
    </dgm:pt>
    <dgm:pt modelId="{EAE2883B-6E23-4B5F-9BBB-D079CF63EDFD}" type="pres">
      <dgm:prSet presAssocID="{148D005B-4F9F-45D5-8C90-29D6CFF98E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86CD03C0-74BE-4124-AE29-56F39448B318}" type="pres">
      <dgm:prSet presAssocID="{148D005B-4F9F-45D5-8C90-29D6CFF98EF8}" presName="spaceRect" presStyleCnt="0"/>
      <dgm:spPr/>
    </dgm:pt>
    <dgm:pt modelId="{4875E30B-89CC-48BA-849F-5E20A383037B}" type="pres">
      <dgm:prSet presAssocID="{148D005B-4F9F-45D5-8C90-29D6CFF98EF8}" presName="textRect" presStyleLbl="revTx" presStyleIdx="0" presStyleCnt="4">
        <dgm:presLayoutVars>
          <dgm:chMax val="1"/>
          <dgm:chPref val="1"/>
        </dgm:presLayoutVars>
      </dgm:prSet>
      <dgm:spPr/>
    </dgm:pt>
    <dgm:pt modelId="{9E4F560C-65ED-45D8-BD4B-CC31035ADC89}" type="pres">
      <dgm:prSet presAssocID="{E252EB8B-780A-4C22-A152-B068B0AC6775}" presName="sibTrans" presStyleCnt="0"/>
      <dgm:spPr/>
    </dgm:pt>
    <dgm:pt modelId="{BC59015E-6555-4BAD-97C3-A4D80AE5F643}" type="pres">
      <dgm:prSet presAssocID="{D9F86A54-6F6B-4DAF-BB23-EE26C8F11E0C}" presName="compNode" presStyleCnt="0"/>
      <dgm:spPr/>
    </dgm:pt>
    <dgm:pt modelId="{0AE0331D-AEE0-4C38-8B7E-24CBB0E993DE}" type="pres">
      <dgm:prSet presAssocID="{D9F86A54-6F6B-4DAF-BB23-EE26C8F11E0C}" presName="iconBgRect" presStyleLbl="bgShp" presStyleIdx="1" presStyleCnt="4"/>
      <dgm:spPr/>
    </dgm:pt>
    <dgm:pt modelId="{2F2E130C-C161-413C-A405-881C786EB34B}" type="pres">
      <dgm:prSet presAssocID="{D9F86A54-6F6B-4DAF-BB23-EE26C8F11E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uetooth"/>
        </a:ext>
      </dgm:extLst>
    </dgm:pt>
    <dgm:pt modelId="{65142B8F-2A86-414D-9428-1FB8CF588771}" type="pres">
      <dgm:prSet presAssocID="{D9F86A54-6F6B-4DAF-BB23-EE26C8F11E0C}" presName="spaceRect" presStyleCnt="0"/>
      <dgm:spPr/>
    </dgm:pt>
    <dgm:pt modelId="{BB6A75E8-363F-49CA-824C-50458770955E}" type="pres">
      <dgm:prSet presAssocID="{D9F86A54-6F6B-4DAF-BB23-EE26C8F11E0C}" presName="textRect" presStyleLbl="revTx" presStyleIdx="1" presStyleCnt="4">
        <dgm:presLayoutVars>
          <dgm:chMax val="1"/>
          <dgm:chPref val="1"/>
        </dgm:presLayoutVars>
      </dgm:prSet>
      <dgm:spPr/>
    </dgm:pt>
    <dgm:pt modelId="{417F834D-3182-4BE8-85B1-CF150B4C45EE}" type="pres">
      <dgm:prSet presAssocID="{FF80FA14-4C3C-4E7A-8C15-BD1B1221AE40}" presName="sibTrans" presStyleCnt="0"/>
      <dgm:spPr/>
    </dgm:pt>
    <dgm:pt modelId="{1E64E9B6-BCD7-4796-9A41-F555BD5701B4}" type="pres">
      <dgm:prSet presAssocID="{87B158C8-EC51-4CFA-8ED3-B782E0579C08}" presName="compNode" presStyleCnt="0"/>
      <dgm:spPr/>
    </dgm:pt>
    <dgm:pt modelId="{E6FEC50D-7ED1-4279-98FB-D0E8E6C2BB6E}" type="pres">
      <dgm:prSet presAssocID="{87B158C8-EC51-4CFA-8ED3-B782E0579C08}" presName="iconBgRect" presStyleLbl="bgShp" presStyleIdx="2" presStyleCnt="4"/>
      <dgm:spPr/>
    </dgm:pt>
    <dgm:pt modelId="{90310FF7-D762-422A-998C-8A72B88BC86E}" type="pres">
      <dgm:prSet presAssocID="{87B158C8-EC51-4CFA-8ED3-B782E0579C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DC32069-A9C7-4EC3-A3A8-5216851BF72F}" type="pres">
      <dgm:prSet presAssocID="{87B158C8-EC51-4CFA-8ED3-B782E0579C08}" presName="spaceRect" presStyleCnt="0"/>
      <dgm:spPr/>
    </dgm:pt>
    <dgm:pt modelId="{2F5C9F67-2733-4BF3-9661-2E0A80FCBE74}" type="pres">
      <dgm:prSet presAssocID="{87B158C8-EC51-4CFA-8ED3-B782E0579C08}" presName="textRect" presStyleLbl="revTx" presStyleIdx="2" presStyleCnt="4">
        <dgm:presLayoutVars>
          <dgm:chMax val="1"/>
          <dgm:chPref val="1"/>
        </dgm:presLayoutVars>
      </dgm:prSet>
      <dgm:spPr/>
    </dgm:pt>
    <dgm:pt modelId="{255CFCB1-6F6F-4B1B-B9CA-F44981FCA15A}" type="pres">
      <dgm:prSet presAssocID="{6EB76AB2-7456-4ABE-A84E-94EBAC62AFEB}" presName="sibTrans" presStyleCnt="0"/>
      <dgm:spPr/>
    </dgm:pt>
    <dgm:pt modelId="{1CC5BEE9-1C06-4906-9DFC-2F63A05EC70C}" type="pres">
      <dgm:prSet presAssocID="{CD1ACEF2-0F61-4CA9-BBCB-340B569BEDAC}" presName="compNode" presStyleCnt="0"/>
      <dgm:spPr/>
    </dgm:pt>
    <dgm:pt modelId="{54B21D0B-8158-478F-8141-E2EE0F6342EE}" type="pres">
      <dgm:prSet presAssocID="{CD1ACEF2-0F61-4CA9-BBCB-340B569BEDAC}" presName="iconBgRect" presStyleLbl="bgShp" presStyleIdx="3" presStyleCnt="4"/>
      <dgm:spPr/>
    </dgm:pt>
    <dgm:pt modelId="{32543CF1-2D30-49B2-8B7B-75740F1958AF}" type="pres">
      <dgm:prSet presAssocID="{CD1ACEF2-0F61-4CA9-BBCB-340B569BED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itor"/>
        </a:ext>
      </dgm:extLst>
    </dgm:pt>
    <dgm:pt modelId="{AE4A7BD6-1D39-42EB-90C9-00605EDF9C8B}" type="pres">
      <dgm:prSet presAssocID="{CD1ACEF2-0F61-4CA9-BBCB-340B569BEDAC}" presName="spaceRect" presStyleCnt="0"/>
      <dgm:spPr/>
    </dgm:pt>
    <dgm:pt modelId="{27AC78DC-D5A8-4ED9-B13A-A0A890CEB61A}" type="pres">
      <dgm:prSet presAssocID="{CD1ACEF2-0F61-4CA9-BBCB-340B569BEDAC}" presName="textRect" presStyleLbl="revTx" presStyleIdx="3" presStyleCnt="4">
        <dgm:presLayoutVars>
          <dgm:chMax val="1"/>
          <dgm:chPref val="1"/>
        </dgm:presLayoutVars>
      </dgm:prSet>
      <dgm:spPr/>
    </dgm:pt>
  </dgm:ptLst>
  <dgm:cxnLst>
    <dgm:cxn modelId="{77AF7D25-98B8-47BC-9259-D636F98EDAE8}" type="presOf" srcId="{87B158C8-EC51-4CFA-8ED3-B782E0579C08}" destId="{2F5C9F67-2733-4BF3-9661-2E0A80FCBE74}" srcOrd="0" destOrd="0" presId="urn:microsoft.com/office/officeart/2018/5/layout/IconCircleLabelList"/>
    <dgm:cxn modelId="{D5601E41-AF9E-440E-94AC-310ACF2F2C45}" srcId="{ABCEAAB3-68AA-4B61-8BD9-53B468134760}" destId="{87B158C8-EC51-4CFA-8ED3-B782E0579C08}" srcOrd="2" destOrd="0" parTransId="{D8F4A00B-561E-4112-B35F-A7982CBB261C}" sibTransId="{6EB76AB2-7456-4ABE-A84E-94EBAC62AFEB}"/>
    <dgm:cxn modelId="{B6FB2B91-39A0-4F9F-B88B-B1D4C65DE895}" type="presOf" srcId="{CD1ACEF2-0F61-4CA9-BBCB-340B569BEDAC}" destId="{27AC78DC-D5A8-4ED9-B13A-A0A890CEB61A}" srcOrd="0" destOrd="0" presId="urn:microsoft.com/office/officeart/2018/5/layout/IconCircleLabelList"/>
    <dgm:cxn modelId="{7E9B3297-B4E2-4C02-8ADC-4F505DE4EAFB}" srcId="{ABCEAAB3-68AA-4B61-8BD9-53B468134760}" destId="{148D005B-4F9F-45D5-8C90-29D6CFF98EF8}" srcOrd="0" destOrd="0" parTransId="{D7768406-869C-4A32-9B8B-BA8644BCA398}" sibTransId="{E252EB8B-780A-4C22-A152-B068B0AC6775}"/>
    <dgm:cxn modelId="{B601DB99-6F38-41CE-809B-06AF440E04C8}" srcId="{ABCEAAB3-68AA-4B61-8BD9-53B468134760}" destId="{CD1ACEF2-0F61-4CA9-BBCB-340B569BEDAC}" srcOrd="3" destOrd="0" parTransId="{EB7E9238-8753-4BA2-86CB-63B492F52ABE}" sibTransId="{7A4E91CD-9B06-4C7D-AF07-8981452E76D5}"/>
    <dgm:cxn modelId="{C20235E5-1325-4C7F-B777-B1A3C15FE184}" srcId="{ABCEAAB3-68AA-4B61-8BD9-53B468134760}" destId="{D9F86A54-6F6B-4DAF-BB23-EE26C8F11E0C}" srcOrd="1" destOrd="0" parTransId="{A31991FE-A6DF-469B-A174-549596A21DE9}" sibTransId="{FF80FA14-4C3C-4E7A-8C15-BD1B1221AE40}"/>
    <dgm:cxn modelId="{673CB6E7-31F5-417A-BDF5-BD1EADF5C753}" type="presOf" srcId="{D9F86A54-6F6B-4DAF-BB23-EE26C8F11E0C}" destId="{BB6A75E8-363F-49CA-824C-50458770955E}" srcOrd="0" destOrd="0" presId="urn:microsoft.com/office/officeart/2018/5/layout/IconCircleLabelList"/>
    <dgm:cxn modelId="{FD76B5F0-0C28-4B48-85FD-09A4A3E12C3E}" type="presOf" srcId="{ABCEAAB3-68AA-4B61-8BD9-53B468134760}" destId="{F8F1E7EC-3AC1-4680-9C39-C70028D61A9F}" srcOrd="0" destOrd="0" presId="urn:microsoft.com/office/officeart/2018/5/layout/IconCircleLabelList"/>
    <dgm:cxn modelId="{44428AF5-4DCD-40F4-A29F-A96C7A0C6B1F}" type="presOf" srcId="{148D005B-4F9F-45D5-8C90-29D6CFF98EF8}" destId="{4875E30B-89CC-48BA-849F-5E20A383037B}" srcOrd="0" destOrd="0" presId="urn:microsoft.com/office/officeart/2018/5/layout/IconCircleLabelList"/>
    <dgm:cxn modelId="{C52C996E-0D04-4B5F-ADC4-F536C4DEA6C2}" type="presParOf" srcId="{F8F1E7EC-3AC1-4680-9C39-C70028D61A9F}" destId="{5DEE2E3B-660C-49CD-91EA-647992261CC0}" srcOrd="0" destOrd="0" presId="urn:microsoft.com/office/officeart/2018/5/layout/IconCircleLabelList"/>
    <dgm:cxn modelId="{8F56358E-7194-48D3-97C9-00ACF76278F1}" type="presParOf" srcId="{5DEE2E3B-660C-49CD-91EA-647992261CC0}" destId="{EB545E27-BA3A-4D41-A49B-31C320B2BDE8}" srcOrd="0" destOrd="0" presId="urn:microsoft.com/office/officeart/2018/5/layout/IconCircleLabelList"/>
    <dgm:cxn modelId="{D889ED38-1BEE-49B4-BDE6-232F479476BF}" type="presParOf" srcId="{5DEE2E3B-660C-49CD-91EA-647992261CC0}" destId="{EAE2883B-6E23-4B5F-9BBB-D079CF63EDFD}" srcOrd="1" destOrd="0" presId="urn:microsoft.com/office/officeart/2018/5/layout/IconCircleLabelList"/>
    <dgm:cxn modelId="{1AAE2D78-08BB-45C6-B9CB-6F9F9D687260}" type="presParOf" srcId="{5DEE2E3B-660C-49CD-91EA-647992261CC0}" destId="{86CD03C0-74BE-4124-AE29-56F39448B318}" srcOrd="2" destOrd="0" presId="urn:microsoft.com/office/officeart/2018/5/layout/IconCircleLabelList"/>
    <dgm:cxn modelId="{5B75EEFF-CF01-41FE-AE02-139AC1EA6A78}" type="presParOf" srcId="{5DEE2E3B-660C-49CD-91EA-647992261CC0}" destId="{4875E30B-89CC-48BA-849F-5E20A383037B}" srcOrd="3" destOrd="0" presId="urn:microsoft.com/office/officeart/2018/5/layout/IconCircleLabelList"/>
    <dgm:cxn modelId="{5EE830D4-B808-4E9A-A4A0-B654516842F9}" type="presParOf" srcId="{F8F1E7EC-3AC1-4680-9C39-C70028D61A9F}" destId="{9E4F560C-65ED-45D8-BD4B-CC31035ADC89}" srcOrd="1" destOrd="0" presId="urn:microsoft.com/office/officeart/2018/5/layout/IconCircleLabelList"/>
    <dgm:cxn modelId="{7E666A75-B3DA-4F63-8670-CE8885DF30E3}" type="presParOf" srcId="{F8F1E7EC-3AC1-4680-9C39-C70028D61A9F}" destId="{BC59015E-6555-4BAD-97C3-A4D80AE5F643}" srcOrd="2" destOrd="0" presId="urn:microsoft.com/office/officeart/2018/5/layout/IconCircleLabelList"/>
    <dgm:cxn modelId="{7B4D6C51-3D3E-4215-87FE-427857B6135D}" type="presParOf" srcId="{BC59015E-6555-4BAD-97C3-A4D80AE5F643}" destId="{0AE0331D-AEE0-4C38-8B7E-24CBB0E993DE}" srcOrd="0" destOrd="0" presId="urn:microsoft.com/office/officeart/2018/5/layout/IconCircleLabelList"/>
    <dgm:cxn modelId="{AE8EA2FC-3F8D-4568-A126-6403172C2211}" type="presParOf" srcId="{BC59015E-6555-4BAD-97C3-A4D80AE5F643}" destId="{2F2E130C-C161-413C-A405-881C786EB34B}" srcOrd="1" destOrd="0" presId="urn:microsoft.com/office/officeart/2018/5/layout/IconCircleLabelList"/>
    <dgm:cxn modelId="{9D6CFFED-2CCE-4412-A022-00BAFEF4FBDA}" type="presParOf" srcId="{BC59015E-6555-4BAD-97C3-A4D80AE5F643}" destId="{65142B8F-2A86-414D-9428-1FB8CF588771}" srcOrd="2" destOrd="0" presId="urn:microsoft.com/office/officeart/2018/5/layout/IconCircleLabelList"/>
    <dgm:cxn modelId="{CBA428CF-F005-4AFB-9879-AF2009EB149E}" type="presParOf" srcId="{BC59015E-6555-4BAD-97C3-A4D80AE5F643}" destId="{BB6A75E8-363F-49CA-824C-50458770955E}" srcOrd="3" destOrd="0" presId="urn:microsoft.com/office/officeart/2018/5/layout/IconCircleLabelList"/>
    <dgm:cxn modelId="{54118208-E7C1-4317-ACA4-AFF4F341DD1F}" type="presParOf" srcId="{F8F1E7EC-3AC1-4680-9C39-C70028D61A9F}" destId="{417F834D-3182-4BE8-85B1-CF150B4C45EE}" srcOrd="3" destOrd="0" presId="urn:microsoft.com/office/officeart/2018/5/layout/IconCircleLabelList"/>
    <dgm:cxn modelId="{F34032A1-68B0-4777-B9E7-DF9B15DDB174}" type="presParOf" srcId="{F8F1E7EC-3AC1-4680-9C39-C70028D61A9F}" destId="{1E64E9B6-BCD7-4796-9A41-F555BD5701B4}" srcOrd="4" destOrd="0" presId="urn:microsoft.com/office/officeart/2018/5/layout/IconCircleLabelList"/>
    <dgm:cxn modelId="{D53C7114-9A0A-4B35-8C40-D7573A4207E3}" type="presParOf" srcId="{1E64E9B6-BCD7-4796-9A41-F555BD5701B4}" destId="{E6FEC50D-7ED1-4279-98FB-D0E8E6C2BB6E}" srcOrd="0" destOrd="0" presId="urn:microsoft.com/office/officeart/2018/5/layout/IconCircleLabelList"/>
    <dgm:cxn modelId="{BB5597E2-6263-4F76-84D0-61417E1AF4BB}" type="presParOf" srcId="{1E64E9B6-BCD7-4796-9A41-F555BD5701B4}" destId="{90310FF7-D762-422A-998C-8A72B88BC86E}" srcOrd="1" destOrd="0" presId="urn:microsoft.com/office/officeart/2018/5/layout/IconCircleLabelList"/>
    <dgm:cxn modelId="{D62104D7-B8AB-4877-9DAD-BB8FCA28CA2B}" type="presParOf" srcId="{1E64E9B6-BCD7-4796-9A41-F555BD5701B4}" destId="{EDC32069-A9C7-4EC3-A3A8-5216851BF72F}" srcOrd="2" destOrd="0" presId="urn:microsoft.com/office/officeart/2018/5/layout/IconCircleLabelList"/>
    <dgm:cxn modelId="{32B32A1F-52AE-4EE2-A4C0-F47E721CBAE9}" type="presParOf" srcId="{1E64E9B6-BCD7-4796-9A41-F555BD5701B4}" destId="{2F5C9F67-2733-4BF3-9661-2E0A80FCBE74}" srcOrd="3" destOrd="0" presId="urn:microsoft.com/office/officeart/2018/5/layout/IconCircleLabelList"/>
    <dgm:cxn modelId="{4FD340BC-0DDA-4AF6-89C1-49B5538965CD}" type="presParOf" srcId="{F8F1E7EC-3AC1-4680-9C39-C70028D61A9F}" destId="{255CFCB1-6F6F-4B1B-B9CA-F44981FCA15A}" srcOrd="5" destOrd="0" presId="urn:microsoft.com/office/officeart/2018/5/layout/IconCircleLabelList"/>
    <dgm:cxn modelId="{10DDD83D-37D1-4896-888E-5BD0FA017201}" type="presParOf" srcId="{F8F1E7EC-3AC1-4680-9C39-C70028D61A9F}" destId="{1CC5BEE9-1C06-4906-9DFC-2F63A05EC70C}" srcOrd="6" destOrd="0" presId="urn:microsoft.com/office/officeart/2018/5/layout/IconCircleLabelList"/>
    <dgm:cxn modelId="{CD5A4F2D-8380-4312-BE60-BEF17D59EC6C}" type="presParOf" srcId="{1CC5BEE9-1C06-4906-9DFC-2F63A05EC70C}" destId="{54B21D0B-8158-478F-8141-E2EE0F6342EE}" srcOrd="0" destOrd="0" presId="urn:microsoft.com/office/officeart/2018/5/layout/IconCircleLabelList"/>
    <dgm:cxn modelId="{DAB5E5D3-0305-4A4A-B408-A6C7716BE9F3}" type="presParOf" srcId="{1CC5BEE9-1C06-4906-9DFC-2F63A05EC70C}" destId="{32543CF1-2D30-49B2-8B7B-75740F1958AF}" srcOrd="1" destOrd="0" presId="urn:microsoft.com/office/officeart/2018/5/layout/IconCircleLabelList"/>
    <dgm:cxn modelId="{46C2710A-B614-409A-8387-8E34FBF308A2}" type="presParOf" srcId="{1CC5BEE9-1C06-4906-9DFC-2F63A05EC70C}" destId="{AE4A7BD6-1D39-42EB-90C9-00605EDF9C8B}" srcOrd="2" destOrd="0" presId="urn:microsoft.com/office/officeart/2018/5/layout/IconCircleLabelList"/>
    <dgm:cxn modelId="{B5522757-F34B-4206-A941-140D5DE572CB}" type="presParOf" srcId="{1CC5BEE9-1C06-4906-9DFC-2F63A05EC70C}" destId="{27AC78DC-D5A8-4ED9-B13A-A0A890CEB61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8E8BC5-00B8-4C01-B082-7B35557A68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75250F-F345-4861-BDA2-7114EBE8D5A0}">
      <dgm:prSet/>
      <dgm:spPr/>
      <dgm:t>
        <a:bodyPr/>
        <a:lstStyle/>
        <a:p>
          <a:r>
            <a:rPr lang="en-GB"/>
            <a:t>The user doesn't have to look through their phone</a:t>
          </a:r>
          <a:endParaRPr lang="en-US"/>
        </a:p>
      </dgm:t>
    </dgm:pt>
    <dgm:pt modelId="{5CA79E93-EAEA-4414-9E0D-CC9633641D9B}" type="parTrans" cxnId="{C6551407-34C1-4E49-8035-C6636502B47E}">
      <dgm:prSet/>
      <dgm:spPr/>
      <dgm:t>
        <a:bodyPr/>
        <a:lstStyle/>
        <a:p>
          <a:endParaRPr lang="en-US"/>
        </a:p>
      </dgm:t>
    </dgm:pt>
    <dgm:pt modelId="{14E7DD5D-C061-42C1-8765-905629DB9C40}" type="sibTrans" cxnId="{C6551407-34C1-4E49-8035-C6636502B47E}">
      <dgm:prSet/>
      <dgm:spPr/>
      <dgm:t>
        <a:bodyPr/>
        <a:lstStyle/>
        <a:p>
          <a:endParaRPr lang="en-US"/>
        </a:p>
      </dgm:t>
    </dgm:pt>
    <dgm:pt modelId="{94F6AF45-A6E4-446A-B155-16E22EFB2C04}">
      <dgm:prSet/>
      <dgm:spPr/>
      <dgm:t>
        <a:bodyPr/>
        <a:lstStyle/>
        <a:p>
          <a:r>
            <a:rPr lang="en-GB"/>
            <a:t>Increases concentration while driving or riding vehicles</a:t>
          </a:r>
          <a:endParaRPr lang="en-US"/>
        </a:p>
      </dgm:t>
    </dgm:pt>
    <dgm:pt modelId="{B9C140BB-26EE-40A6-9852-11C6BA06FE83}" type="parTrans" cxnId="{1F7D8493-0858-40E2-A350-CF56C970C164}">
      <dgm:prSet/>
      <dgm:spPr/>
      <dgm:t>
        <a:bodyPr/>
        <a:lstStyle/>
        <a:p>
          <a:endParaRPr lang="en-US"/>
        </a:p>
      </dgm:t>
    </dgm:pt>
    <dgm:pt modelId="{399C3EA8-6F54-4A9E-90AA-FC9D26D85359}" type="sibTrans" cxnId="{1F7D8493-0858-40E2-A350-CF56C970C164}">
      <dgm:prSet/>
      <dgm:spPr/>
      <dgm:t>
        <a:bodyPr/>
        <a:lstStyle/>
        <a:p>
          <a:endParaRPr lang="en-US"/>
        </a:p>
      </dgm:t>
    </dgm:pt>
    <dgm:pt modelId="{753B0434-174D-4C50-9AAD-8A9F3B1A9399}">
      <dgm:prSet/>
      <dgm:spPr/>
      <dgm:t>
        <a:bodyPr/>
        <a:lstStyle/>
        <a:p>
          <a:r>
            <a:rPr lang="en-GB"/>
            <a:t>Other advantages are that it can be modified to provide real time updates to military personnel or medical personnel about necessary information.  </a:t>
          </a:r>
          <a:endParaRPr lang="en-US"/>
        </a:p>
      </dgm:t>
    </dgm:pt>
    <dgm:pt modelId="{6B8C6954-27AF-46AF-9133-B5ADABDCE98E}" type="parTrans" cxnId="{B5F2CADF-FD72-4B30-AC4C-4D173E3F43CB}">
      <dgm:prSet/>
      <dgm:spPr/>
      <dgm:t>
        <a:bodyPr/>
        <a:lstStyle/>
        <a:p>
          <a:endParaRPr lang="en-US"/>
        </a:p>
      </dgm:t>
    </dgm:pt>
    <dgm:pt modelId="{160A34E1-07F6-41A1-828A-053A5D42D9F1}" type="sibTrans" cxnId="{B5F2CADF-FD72-4B30-AC4C-4D173E3F43CB}">
      <dgm:prSet/>
      <dgm:spPr/>
      <dgm:t>
        <a:bodyPr/>
        <a:lstStyle/>
        <a:p>
          <a:endParaRPr lang="en-US"/>
        </a:p>
      </dgm:t>
    </dgm:pt>
    <dgm:pt modelId="{27BE7CEA-5488-4D9D-91F6-A2D1EF7A3C27}" type="pres">
      <dgm:prSet presAssocID="{AC8E8BC5-00B8-4C01-B082-7B35557A68BC}" presName="root" presStyleCnt="0">
        <dgm:presLayoutVars>
          <dgm:dir/>
          <dgm:resizeHandles val="exact"/>
        </dgm:presLayoutVars>
      </dgm:prSet>
      <dgm:spPr/>
    </dgm:pt>
    <dgm:pt modelId="{3895D8F2-A453-4458-AFC4-C09DAA7DD803}" type="pres">
      <dgm:prSet presAssocID="{FC75250F-F345-4861-BDA2-7114EBE8D5A0}" presName="compNode" presStyleCnt="0"/>
      <dgm:spPr/>
    </dgm:pt>
    <dgm:pt modelId="{A76D2B51-DDDE-484E-8157-E376A396ABA7}" type="pres">
      <dgm:prSet presAssocID="{FC75250F-F345-4861-BDA2-7114EBE8D5A0}" presName="bgRect" presStyleLbl="bgShp" presStyleIdx="0" presStyleCnt="3"/>
      <dgm:spPr/>
    </dgm:pt>
    <dgm:pt modelId="{A8E6EDD8-74E2-4DB4-8065-0F859ABB5761}" type="pres">
      <dgm:prSet presAssocID="{FC75250F-F345-4861-BDA2-7114EBE8D5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157513D0-E207-4D30-888F-78BA6B2B1C1E}" type="pres">
      <dgm:prSet presAssocID="{FC75250F-F345-4861-BDA2-7114EBE8D5A0}" presName="spaceRect" presStyleCnt="0"/>
      <dgm:spPr/>
    </dgm:pt>
    <dgm:pt modelId="{E4D90CDC-1921-4523-8429-E83311808DFB}" type="pres">
      <dgm:prSet presAssocID="{FC75250F-F345-4861-BDA2-7114EBE8D5A0}" presName="parTx" presStyleLbl="revTx" presStyleIdx="0" presStyleCnt="3">
        <dgm:presLayoutVars>
          <dgm:chMax val="0"/>
          <dgm:chPref val="0"/>
        </dgm:presLayoutVars>
      </dgm:prSet>
      <dgm:spPr/>
    </dgm:pt>
    <dgm:pt modelId="{9A82567F-2EDD-4552-A2A3-17F17C5513F6}" type="pres">
      <dgm:prSet presAssocID="{14E7DD5D-C061-42C1-8765-905629DB9C40}" presName="sibTrans" presStyleCnt="0"/>
      <dgm:spPr/>
    </dgm:pt>
    <dgm:pt modelId="{A0DD558C-7640-45F7-AEE7-C5C7CDFA1BFC}" type="pres">
      <dgm:prSet presAssocID="{94F6AF45-A6E4-446A-B155-16E22EFB2C04}" presName="compNode" presStyleCnt="0"/>
      <dgm:spPr/>
    </dgm:pt>
    <dgm:pt modelId="{4F819088-334B-48BB-848E-5A096E392596}" type="pres">
      <dgm:prSet presAssocID="{94F6AF45-A6E4-446A-B155-16E22EFB2C04}" presName="bgRect" presStyleLbl="bgShp" presStyleIdx="1" presStyleCnt="3"/>
      <dgm:spPr/>
    </dgm:pt>
    <dgm:pt modelId="{2E163B22-4370-439E-BAD7-ADC40CF56A40}" type="pres">
      <dgm:prSet presAssocID="{94F6AF45-A6E4-446A-B155-16E22EFB2C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B70360D0-D1FF-4AF7-8DDE-960F1C0CC87D}" type="pres">
      <dgm:prSet presAssocID="{94F6AF45-A6E4-446A-B155-16E22EFB2C04}" presName="spaceRect" presStyleCnt="0"/>
      <dgm:spPr/>
    </dgm:pt>
    <dgm:pt modelId="{7BE487E6-9747-4A2F-9A4A-8A6DB5246DD7}" type="pres">
      <dgm:prSet presAssocID="{94F6AF45-A6E4-446A-B155-16E22EFB2C04}" presName="parTx" presStyleLbl="revTx" presStyleIdx="1" presStyleCnt="3">
        <dgm:presLayoutVars>
          <dgm:chMax val="0"/>
          <dgm:chPref val="0"/>
        </dgm:presLayoutVars>
      </dgm:prSet>
      <dgm:spPr/>
    </dgm:pt>
    <dgm:pt modelId="{F9DD8E59-3B89-4C97-B227-EAE8F153AB37}" type="pres">
      <dgm:prSet presAssocID="{399C3EA8-6F54-4A9E-90AA-FC9D26D85359}" presName="sibTrans" presStyleCnt="0"/>
      <dgm:spPr/>
    </dgm:pt>
    <dgm:pt modelId="{4F526587-0AB2-4EDD-BB8F-16749F48E37E}" type="pres">
      <dgm:prSet presAssocID="{753B0434-174D-4C50-9AAD-8A9F3B1A9399}" presName="compNode" presStyleCnt="0"/>
      <dgm:spPr/>
    </dgm:pt>
    <dgm:pt modelId="{BA8787F2-FB98-4C83-B9F3-C522A63552E8}" type="pres">
      <dgm:prSet presAssocID="{753B0434-174D-4C50-9AAD-8A9F3B1A9399}" presName="bgRect" presStyleLbl="bgShp" presStyleIdx="2" presStyleCnt="3"/>
      <dgm:spPr/>
    </dgm:pt>
    <dgm:pt modelId="{BCBE2421-507C-424F-83B7-CC4E70A1933A}" type="pres">
      <dgm:prSet presAssocID="{753B0434-174D-4C50-9AAD-8A9F3B1A93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838163C4-6F65-4034-8208-131241F2C62A}" type="pres">
      <dgm:prSet presAssocID="{753B0434-174D-4C50-9AAD-8A9F3B1A9399}" presName="spaceRect" presStyleCnt="0"/>
      <dgm:spPr/>
    </dgm:pt>
    <dgm:pt modelId="{C4C1BA22-79B5-4B3A-86B2-DDF927E90CEB}" type="pres">
      <dgm:prSet presAssocID="{753B0434-174D-4C50-9AAD-8A9F3B1A9399}" presName="parTx" presStyleLbl="revTx" presStyleIdx="2" presStyleCnt="3">
        <dgm:presLayoutVars>
          <dgm:chMax val="0"/>
          <dgm:chPref val="0"/>
        </dgm:presLayoutVars>
      </dgm:prSet>
      <dgm:spPr/>
    </dgm:pt>
  </dgm:ptLst>
  <dgm:cxnLst>
    <dgm:cxn modelId="{C6551407-34C1-4E49-8035-C6636502B47E}" srcId="{AC8E8BC5-00B8-4C01-B082-7B35557A68BC}" destId="{FC75250F-F345-4861-BDA2-7114EBE8D5A0}" srcOrd="0" destOrd="0" parTransId="{5CA79E93-EAEA-4414-9E0D-CC9633641D9B}" sibTransId="{14E7DD5D-C061-42C1-8765-905629DB9C40}"/>
    <dgm:cxn modelId="{B4F4265A-E834-41AC-BDA4-615ECFF3693D}" type="presOf" srcId="{AC8E8BC5-00B8-4C01-B082-7B35557A68BC}" destId="{27BE7CEA-5488-4D9D-91F6-A2D1EF7A3C27}" srcOrd="0" destOrd="0" presId="urn:microsoft.com/office/officeart/2018/2/layout/IconVerticalSolidList"/>
    <dgm:cxn modelId="{F6169A84-0066-4F94-A251-74CB109CFE86}" type="presOf" srcId="{94F6AF45-A6E4-446A-B155-16E22EFB2C04}" destId="{7BE487E6-9747-4A2F-9A4A-8A6DB5246DD7}" srcOrd="0" destOrd="0" presId="urn:microsoft.com/office/officeart/2018/2/layout/IconVerticalSolidList"/>
    <dgm:cxn modelId="{6ED09990-BB0A-4762-937A-8AF11E6CEAD2}" type="presOf" srcId="{FC75250F-F345-4861-BDA2-7114EBE8D5A0}" destId="{E4D90CDC-1921-4523-8429-E83311808DFB}" srcOrd="0" destOrd="0" presId="urn:microsoft.com/office/officeart/2018/2/layout/IconVerticalSolidList"/>
    <dgm:cxn modelId="{1F7D8493-0858-40E2-A350-CF56C970C164}" srcId="{AC8E8BC5-00B8-4C01-B082-7B35557A68BC}" destId="{94F6AF45-A6E4-446A-B155-16E22EFB2C04}" srcOrd="1" destOrd="0" parTransId="{B9C140BB-26EE-40A6-9852-11C6BA06FE83}" sibTransId="{399C3EA8-6F54-4A9E-90AA-FC9D26D85359}"/>
    <dgm:cxn modelId="{65561AC0-9C37-4CC4-A075-5918FE51EA8D}" type="presOf" srcId="{753B0434-174D-4C50-9AAD-8A9F3B1A9399}" destId="{C4C1BA22-79B5-4B3A-86B2-DDF927E90CEB}" srcOrd="0" destOrd="0" presId="urn:microsoft.com/office/officeart/2018/2/layout/IconVerticalSolidList"/>
    <dgm:cxn modelId="{B5F2CADF-FD72-4B30-AC4C-4D173E3F43CB}" srcId="{AC8E8BC5-00B8-4C01-B082-7B35557A68BC}" destId="{753B0434-174D-4C50-9AAD-8A9F3B1A9399}" srcOrd="2" destOrd="0" parTransId="{6B8C6954-27AF-46AF-9133-B5ADABDCE98E}" sibTransId="{160A34E1-07F6-41A1-828A-053A5D42D9F1}"/>
    <dgm:cxn modelId="{8690AACE-893F-49B4-85B5-1A0546DE8CA5}" type="presParOf" srcId="{27BE7CEA-5488-4D9D-91F6-A2D1EF7A3C27}" destId="{3895D8F2-A453-4458-AFC4-C09DAA7DD803}" srcOrd="0" destOrd="0" presId="urn:microsoft.com/office/officeart/2018/2/layout/IconVerticalSolidList"/>
    <dgm:cxn modelId="{7848657F-6E03-4A5A-A3C5-4C31AC2FC436}" type="presParOf" srcId="{3895D8F2-A453-4458-AFC4-C09DAA7DD803}" destId="{A76D2B51-DDDE-484E-8157-E376A396ABA7}" srcOrd="0" destOrd="0" presId="urn:microsoft.com/office/officeart/2018/2/layout/IconVerticalSolidList"/>
    <dgm:cxn modelId="{14EDC33D-8E0C-4A64-B66F-D794C2D35DEC}" type="presParOf" srcId="{3895D8F2-A453-4458-AFC4-C09DAA7DD803}" destId="{A8E6EDD8-74E2-4DB4-8065-0F859ABB5761}" srcOrd="1" destOrd="0" presId="urn:microsoft.com/office/officeart/2018/2/layout/IconVerticalSolidList"/>
    <dgm:cxn modelId="{6AA34C2C-A0A8-426D-8116-DC7404DE5844}" type="presParOf" srcId="{3895D8F2-A453-4458-AFC4-C09DAA7DD803}" destId="{157513D0-E207-4D30-888F-78BA6B2B1C1E}" srcOrd="2" destOrd="0" presId="urn:microsoft.com/office/officeart/2018/2/layout/IconVerticalSolidList"/>
    <dgm:cxn modelId="{6BF2D063-1FB7-4AD9-83F7-F080D2BB96A2}" type="presParOf" srcId="{3895D8F2-A453-4458-AFC4-C09DAA7DD803}" destId="{E4D90CDC-1921-4523-8429-E83311808DFB}" srcOrd="3" destOrd="0" presId="urn:microsoft.com/office/officeart/2018/2/layout/IconVerticalSolidList"/>
    <dgm:cxn modelId="{1511FA08-06D1-44B7-9065-6009D8F216BC}" type="presParOf" srcId="{27BE7CEA-5488-4D9D-91F6-A2D1EF7A3C27}" destId="{9A82567F-2EDD-4552-A2A3-17F17C5513F6}" srcOrd="1" destOrd="0" presId="urn:microsoft.com/office/officeart/2018/2/layout/IconVerticalSolidList"/>
    <dgm:cxn modelId="{5B01D86B-4FBC-496D-A7BD-63A1D8A58437}" type="presParOf" srcId="{27BE7CEA-5488-4D9D-91F6-A2D1EF7A3C27}" destId="{A0DD558C-7640-45F7-AEE7-C5C7CDFA1BFC}" srcOrd="2" destOrd="0" presId="urn:microsoft.com/office/officeart/2018/2/layout/IconVerticalSolidList"/>
    <dgm:cxn modelId="{EE3FA8EC-2BFA-4DE4-9176-3B0AB34F0A62}" type="presParOf" srcId="{A0DD558C-7640-45F7-AEE7-C5C7CDFA1BFC}" destId="{4F819088-334B-48BB-848E-5A096E392596}" srcOrd="0" destOrd="0" presId="urn:microsoft.com/office/officeart/2018/2/layout/IconVerticalSolidList"/>
    <dgm:cxn modelId="{86F94D86-2806-4BC1-B4DF-51C7FF9D6063}" type="presParOf" srcId="{A0DD558C-7640-45F7-AEE7-C5C7CDFA1BFC}" destId="{2E163B22-4370-439E-BAD7-ADC40CF56A40}" srcOrd="1" destOrd="0" presId="urn:microsoft.com/office/officeart/2018/2/layout/IconVerticalSolidList"/>
    <dgm:cxn modelId="{FC02BDA9-BA30-408C-8DA0-B21832B73DD5}" type="presParOf" srcId="{A0DD558C-7640-45F7-AEE7-C5C7CDFA1BFC}" destId="{B70360D0-D1FF-4AF7-8DDE-960F1C0CC87D}" srcOrd="2" destOrd="0" presId="urn:microsoft.com/office/officeart/2018/2/layout/IconVerticalSolidList"/>
    <dgm:cxn modelId="{6C9668BD-26AC-431F-8915-3CC759C12E1F}" type="presParOf" srcId="{A0DD558C-7640-45F7-AEE7-C5C7CDFA1BFC}" destId="{7BE487E6-9747-4A2F-9A4A-8A6DB5246DD7}" srcOrd="3" destOrd="0" presId="urn:microsoft.com/office/officeart/2018/2/layout/IconVerticalSolidList"/>
    <dgm:cxn modelId="{6DC97928-8A9C-44E0-912F-87BCBD36D1EF}" type="presParOf" srcId="{27BE7CEA-5488-4D9D-91F6-A2D1EF7A3C27}" destId="{F9DD8E59-3B89-4C97-B227-EAE8F153AB37}" srcOrd="3" destOrd="0" presId="urn:microsoft.com/office/officeart/2018/2/layout/IconVerticalSolidList"/>
    <dgm:cxn modelId="{1921053B-5958-4AE7-B669-E61FF8240C05}" type="presParOf" srcId="{27BE7CEA-5488-4D9D-91F6-A2D1EF7A3C27}" destId="{4F526587-0AB2-4EDD-BB8F-16749F48E37E}" srcOrd="4" destOrd="0" presId="urn:microsoft.com/office/officeart/2018/2/layout/IconVerticalSolidList"/>
    <dgm:cxn modelId="{3C407267-A405-4363-BD60-71C38E8F1C83}" type="presParOf" srcId="{4F526587-0AB2-4EDD-BB8F-16749F48E37E}" destId="{BA8787F2-FB98-4C83-B9F3-C522A63552E8}" srcOrd="0" destOrd="0" presId="urn:microsoft.com/office/officeart/2018/2/layout/IconVerticalSolidList"/>
    <dgm:cxn modelId="{5952AA85-3527-48AB-8632-C6D25D63C3E7}" type="presParOf" srcId="{4F526587-0AB2-4EDD-BB8F-16749F48E37E}" destId="{BCBE2421-507C-424F-83B7-CC4E70A1933A}" srcOrd="1" destOrd="0" presId="urn:microsoft.com/office/officeart/2018/2/layout/IconVerticalSolidList"/>
    <dgm:cxn modelId="{46444ABB-C775-4DDB-96AE-B4EEC1EE54EB}" type="presParOf" srcId="{4F526587-0AB2-4EDD-BB8F-16749F48E37E}" destId="{838163C4-6F65-4034-8208-131241F2C62A}" srcOrd="2" destOrd="0" presId="urn:microsoft.com/office/officeart/2018/2/layout/IconVerticalSolidList"/>
    <dgm:cxn modelId="{7F698BED-30A6-4F16-B963-45F81D04FEE8}" type="presParOf" srcId="{4F526587-0AB2-4EDD-BB8F-16749F48E37E}" destId="{C4C1BA22-79B5-4B3A-86B2-DDF927E90CE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45E27-BA3A-4D41-A49B-31C320B2BDE8}">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2883B-6E23-4B5F-9BBB-D079CF63EDFD}">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75E30B-89CC-48BA-849F-5E20A383037B}">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GB" sz="2600" kern="1200" dirty="0"/>
            <a:t>ANDROID APP</a:t>
          </a:r>
        </a:p>
      </dsp:txBody>
      <dsp:txXfrm>
        <a:off x="569079" y="2644614"/>
        <a:ext cx="2072362" cy="720000"/>
      </dsp:txXfrm>
    </dsp:sp>
    <dsp:sp modelId="{0AE0331D-AEE0-4C38-8B7E-24CBB0E993DE}">
      <dsp:nvSpPr>
        <dsp:cNvPr id="0" name=""/>
        <dsp:cNvSpPr/>
      </dsp:nvSpPr>
      <dsp:spPr>
        <a:xfrm>
          <a:off x="3408216" y="986724"/>
          <a:ext cx="1264141" cy="1264141"/>
        </a:xfrm>
        <a:prstGeom prst="ellipse">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2F2E130C-C161-413C-A405-881C786EB34B}">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6A75E8-363F-49CA-824C-50458770955E}">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GB" sz="2600" kern="1200">
              <a:latin typeface="Helvetica"/>
              <a:cs typeface="Helvetica"/>
            </a:rPr>
            <a:t>Bluetooth</a:t>
          </a:r>
          <a:endParaRPr lang="en-GB" sz="2600" kern="1200"/>
        </a:p>
      </dsp:txBody>
      <dsp:txXfrm>
        <a:off x="3004105" y="2644614"/>
        <a:ext cx="2072362" cy="720000"/>
      </dsp:txXfrm>
    </dsp:sp>
    <dsp:sp modelId="{E6FEC50D-7ED1-4279-98FB-D0E8E6C2BB6E}">
      <dsp:nvSpPr>
        <dsp:cNvPr id="0" name=""/>
        <dsp:cNvSpPr/>
      </dsp:nvSpPr>
      <dsp:spPr>
        <a:xfrm>
          <a:off x="5843242" y="986724"/>
          <a:ext cx="1264141" cy="1264141"/>
        </a:xfrm>
        <a:prstGeom prst="ellipse">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90310FF7-D762-422A-998C-8A72B88BC86E}">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C9F67-2733-4BF3-9661-2E0A80FCBE74}">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GB" sz="2600" kern="1200">
              <a:latin typeface="Helvetica"/>
              <a:cs typeface="Helvetica"/>
            </a:rPr>
            <a:t>Arduino</a:t>
          </a:r>
          <a:endParaRPr lang="en-GB" sz="2600" kern="1200"/>
        </a:p>
      </dsp:txBody>
      <dsp:txXfrm>
        <a:off x="5439131" y="2644614"/>
        <a:ext cx="2072362" cy="720000"/>
      </dsp:txXfrm>
    </dsp:sp>
    <dsp:sp modelId="{54B21D0B-8158-478F-8141-E2EE0F6342EE}">
      <dsp:nvSpPr>
        <dsp:cNvPr id="0" name=""/>
        <dsp:cNvSpPr/>
      </dsp:nvSpPr>
      <dsp:spPr>
        <a:xfrm>
          <a:off x="8278268" y="986724"/>
          <a:ext cx="1264141" cy="1264141"/>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32543CF1-2D30-49B2-8B7B-75740F1958AF}">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AC78DC-D5A8-4ED9-B13A-A0A890CEB61A}">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GB" sz="2600" kern="1200">
              <a:latin typeface="Helvetica"/>
              <a:cs typeface="Helvetica"/>
            </a:rPr>
            <a:t>Display</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D2B51-DDDE-484E-8157-E376A396ABA7}">
      <dsp:nvSpPr>
        <dsp:cNvPr id="0" name=""/>
        <dsp:cNvSpPr/>
      </dsp:nvSpPr>
      <dsp:spPr>
        <a:xfrm>
          <a:off x="0" y="610"/>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6EDD8-74E2-4DB4-8065-0F859ABB5761}">
      <dsp:nvSpPr>
        <dsp:cNvPr id="0" name=""/>
        <dsp:cNvSpPr/>
      </dsp:nvSpPr>
      <dsp:spPr>
        <a:xfrm>
          <a:off x="432451" y="322269"/>
          <a:ext cx="786275" cy="786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90CDC-1921-4523-8429-E83311808DFB}">
      <dsp:nvSpPr>
        <dsp:cNvPr id="0" name=""/>
        <dsp:cNvSpPr/>
      </dsp:nvSpPr>
      <dsp:spPr>
        <a:xfrm>
          <a:off x="1651178" y="610"/>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90000"/>
            </a:lnSpc>
            <a:spcBef>
              <a:spcPct val="0"/>
            </a:spcBef>
            <a:spcAft>
              <a:spcPct val="35000"/>
            </a:spcAft>
            <a:buNone/>
          </a:pPr>
          <a:r>
            <a:rPr lang="en-GB" sz="1700" kern="1200"/>
            <a:t>The user doesn't have to look through their phone</a:t>
          </a:r>
          <a:endParaRPr lang="en-US" sz="1700" kern="1200"/>
        </a:p>
      </dsp:txBody>
      <dsp:txXfrm>
        <a:off x="1651178" y="610"/>
        <a:ext cx="4063821" cy="1429592"/>
      </dsp:txXfrm>
    </dsp:sp>
    <dsp:sp modelId="{4F819088-334B-48BB-848E-5A096E392596}">
      <dsp:nvSpPr>
        <dsp:cNvPr id="0" name=""/>
        <dsp:cNvSpPr/>
      </dsp:nvSpPr>
      <dsp:spPr>
        <a:xfrm>
          <a:off x="0" y="1787600"/>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63B22-4370-439E-BAD7-ADC40CF56A40}">
      <dsp:nvSpPr>
        <dsp:cNvPr id="0" name=""/>
        <dsp:cNvSpPr/>
      </dsp:nvSpPr>
      <dsp:spPr>
        <a:xfrm>
          <a:off x="432451" y="2109259"/>
          <a:ext cx="786275" cy="786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487E6-9747-4A2F-9A4A-8A6DB5246DD7}">
      <dsp:nvSpPr>
        <dsp:cNvPr id="0" name=""/>
        <dsp:cNvSpPr/>
      </dsp:nvSpPr>
      <dsp:spPr>
        <a:xfrm>
          <a:off x="1651178" y="1787600"/>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90000"/>
            </a:lnSpc>
            <a:spcBef>
              <a:spcPct val="0"/>
            </a:spcBef>
            <a:spcAft>
              <a:spcPct val="35000"/>
            </a:spcAft>
            <a:buNone/>
          </a:pPr>
          <a:r>
            <a:rPr lang="en-GB" sz="1700" kern="1200"/>
            <a:t>Increases concentration while driving or riding vehicles</a:t>
          </a:r>
          <a:endParaRPr lang="en-US" sz="1700" kern="1200"/>
        </a:p>
      </dsp:txBody>
      <dsp:txXfrm>
        <a:off x="1651178" y="1787600"/>
        <a:ext cx="4063821" cy="1429592"/>
      </dsp:txXfrm>
    </dsp:sp>
    <dsp:sp modelId="{BA8787F2-FB98-4C83-B9F3-C522A63552E8}">
      <dsp:nvSpPr>
        <dsp:cNvPr id="0" name=""/>
        <dsp:cNvSpPr/>
      </dsp:nvSpPr>
      <dsp:spPr>
        <a:xfrm>
          <a:off x="0" y="3574591"/>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E2421-507C-424F-83B7-CC4E70A1933A}">
      <dsp:nvSpPr>
        <dsp:cNvPr id="0" name=""/>
        <dsp:cNvSpPr/>
      </dsp:nvSpPr>
      <dsp:spPr>
        <a:xfrm>
          <a:off x="432451" y="3896249"/>
          <a:ext cx="786275" cy="786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C1BA22-79B5-4B3A-86B2-DDF927E90CEB}">
      <dsp:nvSpPr>
        <dsp:cNvPr id="0" name=""/>
        <dsp:cNvSpPr/>
      </dsp:nvSpPr>
      <dsp:spPr>
        <a:xfrm>
          <a:off x="1651178" y="3574591"/>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90000"/>
            </a:lnSpc>
            <a:spcBef>
              <a:spcPct val="0"/>
            </a:spcBef>
            <a:spcAft>
              <a:spcPct val="35000"/>
            </a:spcAft>
            <a:buNone/>
          </a:pPr>
          <a:r>
            <a:rPr lang="en-GB" sz="1700" kern="1200"/>
            <a:t>Other advantages are that it can be modified to provide real time updates to military personnel or medical personnel about necessary information.  </a:t>
          </a:r>
          <a:endParaRPr lang="en-US" sz="1700" kern="1200"/>
        </a:p>
      </dsp:txBody>
      <dsp:txXfrm>
        <a:off x="1651178" y="3574591"/>
        <a:ext cx="4063821" cy="142959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D0C8-7824-478C-A0ED-C07C4ACE1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E721CD-869D-45ED-BB6C-0C3ED0347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1AADA9-6C9C-47C2-8C8C-7D9C2C410F6F}"/>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4DE422DE-E1AF-41D1-8B48-FD9668418D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603C2D-9EF9-4BC7-928F-CF958AE9BA63}"/>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1820746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3782-15C1-43BD-B87E-51D87BD118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F4B651-1313-4652-8A49-431E978289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CB6D2-8E93-41CF-BD9F-BAADF4C95E21}"/>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604663A6-1689-456A-A869-EE8A25FBD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081D24-4D6C-46F1-8906-7CD05A0A847C}"/>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3984803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3A31C-F4EC-4963-A91C-85C78F27C4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E22D69-5B63-45EE-951E-85A06DB6D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925F9-FB43-4982-AE97-E9BC386113C6}"/>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A13FBDDD-4BF4-4F34-875D-3C1E183A5F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C23F2-F70F-4130-8CD8-96E0336E2F4B}"/>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795338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71E5-F7A1-44E6-A39B-B353E72B5C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FA9226-A1D2-4D73-8FDC-1BBE1AFA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3FB052-301E-4F7C-AC08-E279CC9A505D}"/>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E7E524C2-DF9C-4F80-B800-BA4E8B8095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E3C065-8E90-4F81-AF98-481835E3C780}"/>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41864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0C95-F36D-48CA-857C-78E9CF781F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6DFCF3-900C-4DAB-9381-0D4DDA0DB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F9BD0-295F-4071-95F3-95176889080A}"/>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692C87B4-03A1-4179-B4AA-AD5EF3DA42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E73374-1BFE-4537-AB83-14FD5204E204}"/>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322139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7C1-8448-4FCF-91CD-ADA731392A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CA52BD-93B9-4667-8C91-91464ADA7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F26237-5756-462B-BA87-9CE36ED5DE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2EB72-8CDD-473A-BAD5-03F8F9784057}"/>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6" name="Footer Placeholder 5">
            <a:extLst>
              <a:ext uri="{FF2B5EF4-FFF2-40B4-BE49-F238E27FC236}">
                <a16:creationId xmlns:a16="http://schemas.microsoft.com/office/drawing/2014/main" id="{19A35936-CA6C-4697-8F2F-033E86E0CC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C8A87B-E71F-40AB-AFEE-FD08CB957D96}"/>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409760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DE91-6753-4817-A2B4-DEC8192DC2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3A72E-7218-4FA9-B800-F6654F725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F57B0F-0F0D-4264-9663-0CA8D53E90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956D23-6B47-4A78-B96F-1A717A6377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B5C77-DB64-4B9D-A871-859ABBB7A5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C6C143-EDD5-4C07-873F-D089C178C964}"/>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8" name="Footer Placeholder 7">
            <a:extLst>
              <a:ext uri="{FF2B5EF4-FFF2-40B4-BE49-F238E27FC236}">
                <a16:creationId xmlns:a16="http://schemas.microsoft.com/office/drawing/2014/main" id="{AD5559E2-7D75-4B3B-B5E6-03191F7DCD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874AA6-D2BC-4920-B6F4-AD33B06A423F}"/>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106116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C374-4B9A-4404-A118-BB2FC9107D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D80E58-2459-4E77-8F78-5A9802F48799}"/>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4" name="Footer Placeholder 3">
            <a:extLst>
              <a:ext uri="{FF2B5EF4-FFF2-40B4-BE49-F238E27FC236}">
                <a16:creationId xmlns:a16="http://schemas.microsoft.com/office/drawing/2014/main" id="{48FD5CBE-6814-4D67-B9DF-DAD610DDD63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5F8A31-0944-47EF-84E1-F56F148DCA94}"/>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244260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11CC7-3059-474A-84FD-03FEAD5B6BB4}"/>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3" name="Footer Placeholder 2">
            <a:extLst>
              <a:ext uri="{FF2B5EF4-FFF2-40B4-BE49-F238E27FC236}">
                <a16:creationId xmlns:a16="http://schemas.microsoft.com/office/drawing/2014/main" id="{FC437602-2F26-4562-84EF-B810DA0366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D8F045-871F-466E-85F2-87EE204D75D1}"/>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72611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9312-EFE2-4D7C-BDB0-A1425EE0D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C6BB25-74AD-4579-B009-B1804B5DB9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BE1D77-6520-48AA-BD8D-C4F10124E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3E0614-9590-4EB5-8F1B-69FAF21948B1}"/>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6" name="Footer Placeholder 5">
            <a:extLst>
              <a:ext uri="{FF2B5EF4-FFF2-40B4-BE49-F238E27FC236}">
                <a16:creationId xmlns:a16="http://schemas.microsoft.com/office/drawing/2014/main" id="{9BF7197B-CAF9-4FCE-B117-1AC3ABA765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5C30BC-D8D8-44B6-81AB-F17D1E8D49A3}"/>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314738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4A2F-B724-4326-AA14-2798238A0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BC1732-7C33-4675-947A-261A222F5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DE2FC6-016C-4C2C-AFB9-D29E56FF0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D465D-5D96-4D91-986C-D9242A7D3CDF}"/>
              </a:ext>
            </a:extLst>
          </p:cNvPr>
          <p:cNvSpPr>
            <a:spLocks noGrp="1"/>
          </p:cNvSpPr>
          <p:nvPr>
            <p:ph type="dt" sz="half" idx="10"/>
          </p:nvPr>
        </p:nvSpPr>
        <p:spPr/>
        <p:txBody>
          <a:bodyPr/>
          <a:lstStyle/>
          <a:p>
            <a:fld id="{94487978-43AB-404A-8FC9-233F9D02E7E5}" type="datetimeFigureOut">
              <a:rPr lang="en-IN" smtClean="0"/>
              <a:t>27-02-2021</a:t>
            </a:fld>
            <a:endParaRPr lang="en-IN"/>
          </a:p>
        </p:txBody>
      </p:sp>
      <p:sp>
        <p:nvSpPr>
          <p:cNvPr id="6" name="Footer Placeholder 5">
            <a:extLst>
              <a:ext uri="{FF2B5EF4-FFF2-40B4-BE49-F238E27FC236}">
                <a16:creationId xmlns:a16="http://schemas.microsoft.com/office/drawing/2014/main" id="{40238381-3B9C-4123-8F16-5FC37C8135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54553E-6E36-4BCD-A89A-D0C957B34E99}"/>
              </a:ext>
            </a:extLst>
          </p:cNvPr>
          <p:cNvSpPr>
            <a:spLocks noGrp="1"/>
          </p:cNvSpPr>
          <p:nvPr>
            <p:ph type="sldNum" sz="quarter" idx="12"/>
          </p:nvPr>
        </p:nvSpPr>
        <p:spPr/>
        <p:txBody>
          <a:bodyPr/>
          <a:lstStyle/>
          <a:p>
            <a:fld id="{3A875A3A-442C-4333-B1EB-DA4EF37AA45A}" type="slidenum">
              <a:rPr lang="en-IN" smtClean="0"/>
              <a:t>‹#›</a:t>
            </a:fld>
            <a:endParaRPr lang="en-IN"/>
          </a:p>
        </p:txBody>
      </p:sp>
    </p:spTree>
    <p:extLst>
      <p:ext uri="{BB962C8B-B14F-4D97-AF65-F5344CB8AC3E}">
        <p14:creationId xmlns:p14="http://schemas.microsoft.com/office/powerpoint/2010/main" val="196945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40897-8C21-4FF3-8AEA-966A19EE7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1AA41F-59FD-445F-B92F-1FD382A910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4FBC56-1E57-4D4E-8DEE-EA62B4437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87978-43AB-404A-8FC9-233F9D02E7E5}" type="datetimeFigureOut">
              <a:rPr lang="en-IN" smtClean="0"/>
              <a:t>27-02-2021</a:t>
            </a:fld>
            <a:endParaRPr lang="en-IN"/>
          </a:p>
        </p:txBody>
      </p:sp>
      <p:sp>
        <p:nvSpPr>
          <p:cNvPr id="5" name="Footer Placeholder 4">
            <a:extLst>
              <a:ext uri="{FF2B5EF4-FFF2-40B4-BE49-F238E27FC236}">
                <a16:creationId xmlns:a16="http://schemas.microsoft.com/office/drawing/2014/main" id="{50F286E5-FFAB-4681-89CE-68F648877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D8D137-D068-445B-82FA-C4DD501D7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75A3A-442C-4333-B1EB-DA4EF37AA45A}" type="slidenum">
              <a:rPr lang="en-IN" smtClean="0"/>
              <a:t>‹#›</a:t>
            </a:fld>
            <a:endParaRPr lang="en-IN"/>
          </a:p>
        </p:txBody>
      </p:sp>
    </p:spTree>
    <p:extLst>
      <p:ext uri="{BB962C8B-B14F-4D97-AF65-F5344CB8AC3E}">
        <p14:creationId xmlns:p14="http://schemas.microsoft.com/office/powerpoint/2010/main" val="2292365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yashashm@gmail.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owanxious.wordpress.com/tag/time-trave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3B661-5976-447D-9F56-A33D4FF6F519}"/>
              </a:ext>
            </a:extLst>
          </p:cNvPr>
          <p:cNvSpPr>
            <a:spLocks noGrp="1"/>
          </p:cNvSpPr>
          <p:nvPr>
            <p:ph type="ctrTitle"/>
          </p:nvPr>
        </p:nvSpPr>
        <p:spPr>
          <a:xfrm>
            <a:off x="1036684" y="1152144"/>
            <a:ext cx="3888999" cy="3072393"/>
          </a:xfrm>
        </p:spPr>
        <p:txBody>
          <a:bodyPr vert="horz" lIns="91440" tIns="45720" rIns="91440" bIns="45720" rtlCol="0">
            <a:normAutofit/>
          </a:bodyPr>
          <a:lstStyle/>
          <a:p>
            <a:pPr algn="l"/>
            <a:r>
              <a:rPr lang="en-US" sz="5600" kern="1200">
                <a:latin typeface="+mj-lt"/>
                <a:ea typeface="+mj-ea"/>
                <a:cs typeface="+mj-cs"/>
              </a:rPr>
              <a:t>SMART GLASS 2.0 </a:t>
            </a:r>
          </a:p>
        </p:txBody>
      </p:sp>
      <p:sp>
        <p:nvSpPr>
          <p:cNvPr id="3" name="Subtitle 2">
            <a:extLst>
              <a:ext uri="{FF2B5EF4-FFF2-40B4-BE49-F238E27FC236}">
                <a16:creationId xmlns:a16="http://schemas.microsoft.com/office/drawing/2014/main" id="{68FFE64F-4F10-42A7-A378-1600FC513391}"/>
              </a:ext>
            </a:extLst>
          </p:cNvPr>
          <p:cNvSpPr>
            <a:spLocks noGrp="1"/>
          </p:cNvSpPr>
          <p:nvPr>
            <p:ph type="subTitle" idx="1"/>
          </p:nvPr>
        </p:nvSpPr>
        <p:spPr>
          <a:xfrm>
            <a:off x="1036684" y="4462272"/>
            <a:ext cx="3953501" cy="1272831"/>
          </a:xfrm>
        </p:spPr>
        <p:txBody>
          <a:bodyPr vert="horz" lIns="91440" tIns="45720" rIns="91440" bIns="45720" rtlCol="0" anchor="t">
            <a:normAutofit/>
          </a:bodyPr>
          <a:lstStyle/>
          <a:p>
            <a:pPr algn="l"/>
            <a:endParaRPr lang="en-US">
              <a:cs typeface="Calibri" panose="020F0502020204030204"/>
            </a:endParaRPr>
          </a:p>
        </p:txBody>
      </p:sp>
      <p:sp>
        <p:nvSpPr>
          <p:cNvPr id="38" name="Rectangle 3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1"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6" descr="Logo&#10;&#10;Description automatically generated">
            <a:extLst>
              <a:ext uri="{FF2B5EF4-FFF2-40B4-BE49-F238E27FC236}">
                <a16:creationId xmlns:a16="http://schemas.microsoft.com/office/drawing/2014/main" id="{1AE78BF7-B4BF-4754-9D33-5927156AECD4}"/>
              </a:ext>
            </a:extLst>
          </p:cNvPr>
          <p:cNvPicPr>
            <a:picLocks noChangeAspect="1"/>
          </p:cNvPicPr>
          <p:nvPr/>
        </p:nvPicPr>
        <p:blipFill>
          <a:blip r:embed="rId2"/>
          <a:stretch>
            <a:fillRect/>
          </a:stretch>
        </p:blipFill>
        <p:spPr>
          <a:xfrm>
            <a:off x="5509008" y="592219"/>
            <a:ext cx="6428067" cy="2298033"/>
          </a:xfrm>
          <a:prstGeom prst="rect">
            <a:avLst/>
          </a:prstGeom>
        </p:spPr>
      </p:pic>
      <p:sp>
        <p:nvSpPr>
          <p:cNvPr id="62" name="Rectangle 6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Close up glowing light bulb">
            <a:extLst>
              <a:ext uri="{FF2B5EF4-FFF2-40B4-BE49-F238E27FC236}">
                <a16:creationId xmlns:a16="http://schemas.microsoft.com/office/drawing/2014/main" id="{34033B45-E15F-4AED-BBF7-93C70FFB7C71}"/>
              </a:ext>
            </a:extLst>
          </p:cNvPr>
          <p:cNvPicPr>
            <a:picLocks noChangeAspect="1"/>
          </p:cNvPicPr>
          <p:nvPr/>
        </p:nvPicPr>
        <p:blipFill rotWithShape="1">
          <a:blip r:embed="rId3"/>
          <a:srcRect t="5972" b="9759"/>
          <a:stretch/>
        </p:blipFill>
        <p:spPr>
          <a:xfrm>
            <a:off x="5943725" y="3482471"/>
            <a:ext cx="5558634" cy="3126707"/>
          </a:xfrm>
          <a:prstGeom prst="rect">
            <a:avLst/>
          </a:prstGeom>
        </p:spPr>
      </p:pic>
    </p:spTree>
    <p:extLst>
      <p:ext uri="{BB962C8B-B14F-4D97-AF65-F5344CB8AC3E}">
        <p14:creationId xmlns:p14="http://schemas.microsoft.com/office/powerpoint/2010/main" val="45014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1" name="Picture 90">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86939095-E7CE-420D-A539-87A43E0F26B5}"/>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sz="4100" b="0" kern="1200">
                <a:solidFill>
                  <a:srgbClr val="FFFFFF"/>
                </a:solidFill>
                <a:latin typeface="+mj-lt"/>
                <a:ea typeface="+mj-ea"/>
                <a:cs typeface="+mj-cs"/>
              </a:rPr>
              <a:t>Outcome /benefit of the Smart Glass </a:t>
            </a:r>
            <a:endParaRPr lang="en-US" sz="4100" kern="1200">
              <a:solidFill>
                <a:srgbClr val="FFFFFF"/>
              </a:solidFill>
              <a:latin typeface="+mj-lt"/>
              <a:ea typeface="+mj-ea"/>
              <a:cs typeface="+mj-cs"/>
            </a:endParaRPr>
          </a:p>
        </p:txBody>
      </p:sp>
      <p:sp>
        <p:nvSpPr>
          <p:cNvPr id="93" name="Rectangle 92">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35E9E788-666D-4B4E-AAE2-A83D42FE79CE}"/>
              </a:ext>
            </a:extLst>
          </p:cNvPr>
          <p:cNvGraphicFramePr/>
          <p:nvPr>
            <p:extLst>
              <p:ext uri="{D42A27DB-BD31-4B8C-83A1-F6EECF244321}">
                <p14:modId xmlns:p14="http://schemas.microsoft.com/office/powerpoint/2010/main" val="33821899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39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87574E4-C560-4EC5-97D4-9F48BD8AA1DE}"/>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r>
              <a:rPr lang="en-US" sz="4400" kern="1200">
                <a:solidFill>
                  <a:srgbClr val="FFFFFF"/>
                </a:solidFill>
                <a:latin typeface="+mj-lt"/>
                <a:ea typeface="+mj-ea"/>
                <a:cs typeface="+mj-cs"/>
              </a:rPr>
              <a:t>Future Advancements</a:t>
            </a:r>
          </a:p>
        </p:txBody>
      </p:sp>
      <p:sp>
        <p:nvSpPr>
          <p:cNvPr id="3" name="Subtitle 2">
            <a:extLst>
              <a:ext uri="{FF2B5EF4-FFF2-40B4-BE49-F238E27FC236}">
                <a16:creationId xmlns:a16="http://schemas.microsoft.com/office/drawing/2014/main" id="{4E33FC70-4489-4D55-9423-D04D17FFAE0B}"/>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r>
              <a:rPr lang="en-US">
                <a:solidFill>
                  <a:srgbClr val="000000"/>
                </a:solidFill>
              </a:rPr>
              <a:t>More sophisticated circuits</a:t>
            </a:r>
          </a:p>
          <a:p>
            <a:pPr indent="-228600" algn="l">
              <a:buFont typeface="Arial" panose="020B0604020202020204" pitchFamily="34" charset="0"/>
              <a:buChar char="•"/>
            </a:pPr>
            <a:r>
              <a:rPr lang="en-US">
                <a:solidFill>
                  <a:srgbClr val="000000"/>
                </a:solidFill>
              </a:rPr>
              <a:t>Projector instead of oled</a:t>
            </a:r>
          </a:p>
          <a:p>
            <a:pPr indent="-228600" algn="l">
              <a:buFont typeface="Arial" panose="020B0604020202020204" pitchFamily="34" charset="0"/>
              <a:buChar char="•"/>
            </a:pPr>
            <a:r>
              <a:rPr lang="en-US">
                <a:solidFill>
                  <a:srgbClr val="000000"/>
                </a:solidFill>
              </a:rPr>
              <a:t>Android integration</a:t>
            </a:r>
          </a:p>
          <a:p>
            <a:pPr indent="-228600" algn="l">
              <a:buFont typeface="Arial" panose="020B0604020202020204" pitchFamily="34" charset="0"/>
              <a:buChar char="•"/>
            </a:pPr>
            <a:r>
              <a:rPr lang="en-US">
                <a:solidFill>
                  <a:srgbClr val="000000"/>
                </a:solidFill>
              </a:rPr>
              <a:t>Camera for AR</a:t>
            </a:r>
          </a:p>
          <a:p>
            <a:pPr indent="-228600" algn="l">
              <a:buFont typeface="Arial" panose="020B0604020202020204" pitchFamily="34" charset="0"/>
              <a:buChar char="•"/>
            </a:pPr>
            <a:r>
              <a:rPr lang="en-US">
                <a:solidFill>
                  <a:srgbClr val="000000"/>
                </a:solidFill>
              </a:rPr>
              <a:t>Bone conduction headsets</a:t>
            </a:r>
          </a:p>
          <a:p>
            <a:pPr indent="-228600" algn="l">
              <a:buFont typeface="Arial" panose="020B0604020202020204" pitchFamily="34" charset="0"/>
              <a:buChar char="•"/>
            </a:pPr>
            <a:endParaRPr lang="en-US">
              <a:solidFill>
                <a:srgbClr val="000000"/>
              </a:solidFill>
            </a:endParaRPr>
          </a:p>
        </p:txBody>
      </p:sp>
    </p:spTree>
    <p:extLst>
      <p:ext uri="{BB962C8B-B14F-4D97-AF65-F5344CB8AC3E}">
        <p14:creationId xmlns:p14="http://schemas.microsoft.com/office/powerpoint/2010/main" val="358497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394AB-3845-4892-B291-2D7872F7504B}"/>
              </a:ext>
            </a:extLst>
          </p:cNvPr>
          <p:cNvSpPr>
            <a:spLocks noGrp="1"/>
          </p:cNvSpPr>
          <p:nvPr>
            <p:ph type="ctrTitle"/>
          </p:nvPr>
        </p:nvSpPr>
        <p:spPr>
          <a:xfrm>
            <a:off x="5354955" y="552182"/>
            <a:ext cx="5998840" cy="3343135"/>
          </a:xfrm>
          <a:noFill/>
        </p:spPr>
        <p:txBody>
          <a:bodyPr>
            <a:normAutofit/>
          </a:bodyPr>
          <a:lstStyle/>
          <a:p>
            <a:pPr algn="l"/>
            <a:r>
              <a:rPr lang="en-GB" sz="5200">
                <a:cs typeface="Calibri Light"/>
              </a:rPr>
              <a:t>References</a:t>
            </a:r>
            <a:endParaRPr lang="en-GB" sz="5200"/>
          </a:p>
        </p:txBody>
      </p:sp>
      <p:sp>
        <p:nvSpPr>
          <p:cNvPr id="3" name="Subtitle 2">
            <a:extLst>
              <a:ext uri="{FF2B5EF4-FFF2-40B4-BE49-F238E27FC236}">
                <a16:creationId xmlns:a16="http://schemas.microsoft.com/office/drawing/2014/main" id="{7F2A9AE7-BCF2-49F8-B4EC-F0C96ED13A2B}"/>
              </a:ext>
            </a:extLst>
          </p:cNvPr>
          <p:cNvSpPr>
            <a:spLocks noGrp="1"/>
          </p:cNvSpPr>
          <p:nvPr>
            <p:ph type="subTitle" idx="1"/>
          </p:nvPr>
        </p:nvSpPr>
        <p:spPr>
          <a:xfrm>
            <a:off x="5354955" y="4067032"/>
            <a:ext cx="5998840" cy="2067068"/>
          </a:xfrm>
          <a:noFill/>
        </p:spPr>
        <p:txBody>
          <a:bodyPr vert="horz" lIns="91440" tIns="45720" rIns="91440" bIns="45720" rtlCol="0">
            <a:normAutofit/>
          </a:bodyPr>
          <a:lstStyle/>
          <a:p>
            <a:pPr marL="285750" indent="-285750" algn="l">
              <a:buFont typeface="Arial"/>
              <a:buChar char="•"/>
            </a:pPr>
            <a:r>
              <a:rPr lang="en-GB">
                <a:ea typeface="+mn-lt"/>
                <a:cs typeface="+mn-lt"/>
              </a:rPr>
              <a:t>Adafruit Libraries</a:t>
            </a:r>
            <a:endParaRPr lang="en-US"/>
          </a:p>
          <a:p>
            <a:pPr marL="285750" indent="-285750" algn="l">
              <a:buFont typeface="Arial"/>
              <a:buChar char="•"/>
            </a:pPr>
            <a:r>
              <a:rPr lang="en-GB">
                <a:ea typeface="+mn-lt"/>
                <a:cs typeface="+mn-lt"/>
              </a:rPr>
              <a:t>RetroWatch</a:t>
            </a:r>
            <a:endParaRPr lang="en-GB"/>
          </a:p>
          <a:p>
            <a:pPr marL="285750" indent="-285750" algn="l">
              <a:buFont typeface="Arial"/>
              <a:buChar char="•"/>
            </a:pPr>
            <a:r>
              <a:rPr lang="en-GB">
                <a:ea typeface="+mn-lt"/>
                <a:cs typeface="+mn-lt"/>
              </a:rPr>
              <a:t>Arduino</a:t>
            </a:r>
            <a:endParaRPr lang="en-GB"/>
          </a:p>
          <a:p>
            <a:pPr algn="l"/>
            <a:endParaRPr lang="en-GB">
              <a:cs typeface="Calibri"/>
            </a:endParaRPr>
          </a:p>
        </p:txBody>
      </p:sp>
      <p:pic>
        <p:nvPicPr>
          <p:cNvPr id="5" name="Picture 4" descr="Glasses on top of a book">
            <a:extLst>
              <a:ext uri="{FF2B5EF4-FFF2-40B4-BE49-F238E27FC236}">
                <a16:creationId xmlns:a16="http://schemas.microsoft.com/office/drawing/2014/main" id="{97C68EAF-986F-4C5B-A7F8-019AAAEEF9E7}"/>
              </a:ext>
            </a:extLst>
          </p:cNvPr>
          <p:cNvPicPr>
            <a:picLocks noChangeAspect="1"/>
          </p:cNvPicPr>
          <p:nvPr/>
        </p:nvPicPr>
        <p:blipFill rotWithShape="1">
          <a:blip r:embed="rId2"/>
          <a:srcRect l="15466" r="36334" b="10"/>
          <a:stretch/>
        </p:blipFill>
        <p:spPr>
          <a:xfrm>
            <a:off x="20" y="10"/>
            <a:ext cx="4992985" cy="6857990"/>
          </a:xfrm>
          <a:prstGeom prst="rect">
            <a:avLst/>
          </a:prstGeom>
        </p:spPr>
      </p:pic>
    </p:spTree>
    <p:extLst>
      <p:ext uri="{BB962C8B-B14F-4D97-AF65-F5344CB8AC3E}">
        <p14:creationId xmlns:p14="http://schemas.microsoft.com/office/powerpoint/2010/main" val="353095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11DAF-E1AD-4EF3-942E-BEB2430B2617}"/>
              </a:ext>
            </a:extLst>
          </p:cNvPr>
          <p:cNvSpPr>
            <a:spLocks noGrp="1"/>
          </p:cNvSpPr>
          <p:nvPr>
            <p:ph type="title"/>
          </p:nvPr>
        </p:nvSpPr>
        <p:spPr>
          <a:xfrm>
            <a:off x="5297762" y="329184"/>
            <a:ext cx="6251110" cy="1783080"/>
          </a:xfrm>
        </p:spPr>
        <p:txBody>
          <a:bodyPr anchor="b">
            <a:normAutofit/>
          </a:bodyPr>
          <a:lstStyle/>
          <a:p>
            <a:r>
              <a:rPr lang="en-GB" sz="5400">
                <a:cs typeface="Calibri Light"/>
              </a:rPr>
              <a:t>Team Details</a:t>
            </a:r>
            <a:endParaRPr lang="en-GB" sz="5400"/>
          </a:p>
        </p:txBody>
      </p:sp>
      <p:pic>
        <p:nvPicPr>
          <p:cNvPr id="7" name="Picture 4" descr="Metallic spheres connected in mesh">
            <a:extLst>
              <a:ext uri="{FF2B5EF4-FFF2-40B4-BE49-F238E27FC236}">
                <a16:creationId xmlns:a16="http://schemas.microsoft.com/office/drawing/2014/main" id="{5013473F-23C2-48A0-94EE-4B754BFB630A}"/>
              </a:ext>
            </a:extLst>
          </p:cNvPr>
          <p:cNvPicPr>
            <a:picLocks noChangeAspect="1"/>
          </p:cNvPicPr>
          <p:nvPr/>
        </p:nvPicPr>
        <p:blipFill rotWithShape="1">
          <a:blip r:embed="rId2"/>
          <a:srcRect l="27933" r="2680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24825D-7E01-4110-8945-21FE90D96311}"/>
              </a:ext>
            </a:extLst>
          </p:cNvPr>
          <p:cNvSpPr>
            <a:spLocks noGrp="1"/>
          </p:cNvSpPr>
          <p:nvPr>
            <p:ph idx="1"/>
          </p:nvPr>
        </p:nvSpPr>
        <p:spPr>
          <a:xfrm>
            <a:off x="5297762" y="2706624"/>
            <a:ext cx="6251110" cy="3483864"/>
          </a:xfrm>
        </p:spPr>
        <p:txBody>
          <a:bodyPr vert="horz" lIns="91440" tIns="45720" rIns="91440" bIns="45720" rtlCol="0">
            <a:normAutofit/>
          </a:bodyPr>
          <a:lstStyle/>
          <a:p>
            <a:pPr>
              <a:spcBef>
                <a:spcPct val="20000"/>
              </a:spcBef>
              <a:spcAft>
                <a:spcPts val="600"/>
              </a:spcAft>
            </a:pPr>
            <a:r>
              <a:rPr lang="en-US" sz="1500">
                <a:ea typeface="+mn-lt"/>
                <a:cs typeface="+mn-lt"/>
              </a:rPr>
              <a:t>College Name : Indus University Ahmedabad</a:t>
            </a:r>
          </a:p>
          <a:p>
            <a:pPr>
              <a:spcBef>
                <a:spcPct val="20000"/>
              </a:spcBef>
              <a:spcAft>
                <a:spcPts val="600"/>
              </a:spcAft>
            </a:pPr>
            <a:r>
              <a:rPr lang="en-US" sz="1500">
                <a:ea typeface="+mn-lt"/>
                <a:cs typeface="+mn-lt"/>
              </a:rPr>
              <a:t>Mentor : Sejal Thakkar</a:t>
            </a:r>
          </a:p>
          <a:p>
            <a:pPr>
              <a:spcBef>
                <a:spcPct val="20000"/>
              </a:spcBef>
              <a:spcAft>
                <a:spcPts val="600"/>
              </a:spcAft>
            </a:pPr>
            <a:endParaRPr lang="en-US" sz="1500">
              <a:ea typeface="+mn-lt"/>
              <a:cs typeface="+mn-lt"/>
            </a:endParaRPr>
          </a:p>
          <a:p>
            <a:pPr>
              <a:spcBef>
                <a:spcPct val="20000"/>
              </a:spcBef>
              <a:spcAft>
                <a:spcPts val="600"/>
              </a:spcAft>
            </a:pPr>
            <a:r>
              <a:rPr lang="en-US" sz="1500">
                <a:ea typeface="+mn-lt"/>
                <a:cs typeface="+mn-lt"/>
              </a:rPr>
              <a:t>By    </a:t>
            </a:r>
            <a:r>
              <a:rPr lang="en-US" sz="1500" b="1">
                <a:ea typeface="+mn-lt"/>
                <a:cs typeface="+mn-lt"/>
              </a:rPr>
              <a:t>Yashas Majmudar</a:t>
            </a:r>
            <a:endParaRPr lang="en-US" sz="1500">
              <a:ea typeface="+mn-lt"/>
              <a:cs typeface="+mn-lt"/>
            </a:endParaRPr>
          </a:p>
          <a:p>
            <a:pPr lvl="1">
              <a:spcBef>
                <a:spcPct val="20000"/>
              </a:spcBef>
              <a:spcAft>
                <a:spcPts val="600"/>
              </a:spcAft>
            </a:pPr>
            <a:r>
              <a:rPr lang="en-US" sz="1500">
                <a:ea typeface="+mn-lt"/>
                <a:cs typeface="+mn-lt"/>
              </a:rPr>
              <a:t>Saumya Ramolia </a:t>
            </a:r>
          </a:p>
          <a:p>
            <a:pPr lvl="1">
              <a:spcBef>
                <a:spcPct val="20000"/>
              </a:spcBef>
              <a:spcAft>
                <a:spcPts val="600"/>
              </a:spcAft>
            </a:pPr>
            <a:r>
              <a:rPr lang="en-US" sz="1500">
                <a:ea typeface="+mn-lt"/>
                <a:cs typeface="+mn-lt"/>
              </a:rPr>
              <a:t>Ritika Dhall</a:t>
            </a:r>
          </a:p>
          <a:p>
            <a:pPr lvl="1">
              <a:spcBef>
                <a:spcPct val="20000"/>
              </a:spcBef>
              <a:spcAft>
                <a:spcPts val="600"/>
              </a:spcAft>
            </a:pPr>
            <a:r>
              <a:rPr lang="en-US" sz="1500">
                <a:ea typeface="+mn-lt"/>
                <a:cs typeface="+mn-lt"/>
              </a:rPr>
              <a:t>Khushi Manek</a:t>
            </a:r>
          </a:p>
          <a:p>
            <a:pPr lvl="1">
              <a:spcBef>
                <a:spcPct val="20000"/>
              </a:spcBef>
              <a:spcAft>
                <a:spcPts val="600"/>
              </a:spcAft>
            </a:pPr>
            <a:r>
              <a:rPr lang="en-US" sz="1500">
                <a:ea typeface="+mn-lt"/>
                <a:cs typeface="+mn-lt"/>
              </a:rPr>
              <a:t>Frenil Patel</a:t>
            </a:r>
          </a:p>
          <a:p>
            <a:pPr lvl="1">
              <a:spcBef>
                <a:spcPct val="20000"/>
              </a:spcBef>
              <a:spcAft>
                <a:spcPts val="600"/>
              </a:spcAft>
            </a:pPr>
            <a:endParaRPr lang="en-US" sz="1500">
              <a:ea typeface="+mn-lt"/>
              <a:cs typeface="+mn-lt"/>
            </a:endParaRPr>
          </a:p>
          <a:p>
            <a:pPr lvl="1">
              <a:spcBef>
                <a:spcPct val="20000"/>
              </a:spcBef>
              <a:spcAft>
                <a:spcPts val="600"/>
              </a:spcAft>
            </a:pPr>
            <a:r>
              <a:rPr lang="en-US" sz="1500">
                <a:ea typeface="+mn-lt"/>
                <a:cs typeface="+mn-lt"/>
              </a:rPr>
              <a:t>Team Leader Email: </a:t>
            </a:r>
            <a:r>
              <a:rPr lang="en-US" sz="1500">
                <a:ea typeface="+mn-lt"/>
                <a:cs typeface="+mn-lt"/>
                <a:hlinkClick r:id="rId3"/>
              </a:rPr>
              <a:t>yashashm@gmail.com</a:t>
            </a:r>
            <a:endParaRPr lang="en-US" sz="1500">
              <a:ea typeface="+mn-lt"/>
              <a:cs typeface="+mn-lt"/>
            </a:endParaRPr>
          </a:p>
          <a:p>
            <a:endParaRPr lang="en-US" sz="1500">
              <a:ea typeface="+mn-lt"/>
              <a:cs typeface="+mn-lt"/>
            </a:endParaRPr>
          </a:p>
          <a:p>
            <a:endParaRPr lang="en-GB" sz="1500">
              <a:cs typeface="Calibri"/>
            </a:endParaRPr>
          </a:p>
        </p:txBody>
      </p:sp>
    </p:spTree>
    <p:extLst>
      <p:ext uri="{BB962C8B-B14F-4D97-AF65-F5344CB8AC3E}">
        <p14:creationId xmlns:p14="http://schemas.microsoft.com/office/powerpoint/2010/main" val="427989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2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25" name="Picture 4" descr="Picture 4"/>
          <p:cNvPicPr>
            <a:picLocks noChangeAspect="1"/>
          </p:cNvPicPr>
          <p:nvPr/>
        </p:nvPicPr>
        <p:blipFill>
          <a:blip r:embed="rId2"/>
          <a:srcRect b="10000"/>
          <a:stretch>
            <a:fillRect/>
          </a:stretch>
        </p:blipFill>
        <p:spPr>
          <a:xfrm>
            <a:off x="19" y="9"/>
            <a:ext cx="12191981" cy="6857992"/>
          </a:xfrm>
          <a:prstGeom prst="rect">
            <a:avLst/>
          </a:prstGeom>
          <a:ln w="12700">
            <a:miter lim="400000"/>
          </a:ln>
        </p:spPr>
      </p:pic>
      <p:sp>
        <p:nvSpPr>
          <p:cNvPr id="126" name="Rectangle 31"/>
          <p:cNvSpPr/>
          <p:nvPr/>
        </p:nvSpPr>
        <p:spPr>
          <a:xfrm>
            <a:off x="7340079" y="633618"/>
            <a:ext cx="4279384" cy="5495926"/>
          </a:xfrm>
          <a:prstGeom prst="rect">
            <a:avLst/>
          </a:prstGeom>
          <a:solidFill>
            <a:srgbClr val="FFFFFF"/>
          </a:solidFill>
          <a:ln>
            <a:solidFill>
              <a:srgbClr val="EFECE3"/>
            </a:solidFill>
            <a:miter/>
          </a:ln>
        </p:spPr>
        <p:txBody>
          <a:bodyPr lIns="45719" rIns="45719" anchor="ctr"/>
          <a:lstStyle/>
          <a:p>
            <a:pPr algn="ctr">
              <a:defRPr>
                <a:solidFill>
                  <a:srgbClr val="FFFFFF"/>
                </a:solidFill>
                <a:latin typeface="Calibri"/>
                <a:ea typeface="Calibri"/>
                <a:cs typeface="Calibri"/>
                <a:sym typeface="Calibri"/>
              </a:defRPr>
            </a:pPr>
            <a:endParaRPr/>
          </a:p>
        </p:txBody>
      </p:sp>
      <p:sp>
        <p:nvSpPr>
          <p:cNvPr id="127" name="Title 1"/>
          <p:cNvSpPr txBox="1">
            <a:spLocks noGrp="1"/>
          </p:cNvSpPr>
          <p:nvPr>
            <p:ph type="title"/>
          </p:nvPr>
        </p:nvSpPr>
        <p:spPr>
          <a:xfrm>
            <a:off x="7673448" y="980367"/>
            <a:ext cx="3666745" cy="1106425"/>
          </a:xfrm>
          <a:prstGeom prst="rect">
            <a:avLst/>
          </a:prstGeom>
        </p:spPr>
        <p:txBody>
          <a:bodyPr/>
          <a:lstStyle/>
          <a:p>
            <a:pPr>
              <a:defRPr sz="2400" b="0">
                <a:latin typeface="Times New Roman"/>
                <a:ea typeface="Times New Roman"/>
                <a:cs typeface="Times New Roman"/>
                <a:sym typeface="Times New Roman"/>
              </a:defRPr>
            </a:pPr>
            <a:r>
              <a:rPr dirty="0"/>
              <a:t>PROBLEM STATEMENT &amp; ITS OBJECTIVE</a:t>
            </a:r>
            <a:br>
              <a:rPr dirty="0"/>
            </a:br>
            <a:endParaRPr dirty="0"/>
          </a:p>
        </p:txBody>
      </p:sp>
      <p:sp>
        <p:nvSpPr>
          <p:cNvPr id="128" name="Rectangle 33"/>
          <p:cNvSpPr/>
          <p:nvPr/>
        </p:nvSpPr>
        <p:spPr>
          <a:xfrm>
            <a:off x="7276071" y="1161288"/>
            <a:ext cx="128017" cy="704089"/>
          </a:xfrm>
          <a:prstGeom prst="rect">
            <a:avLst/>
          </a:prstGeom>
          <a:solidFill>
            <a:schemeClr val="accent1"/>
          </a:solidFill>
          <a:ln w="12700">
            <a:miter lim="400000"/>
          </a:ln>
        </p:spPr>
        <p:txBody>
          <a:bodyPr lIns="45719" rIns="45719" anchor="ctr"/>
          <a:lstStyle/>
          <a:p>
            <a:pPr algn="ctr">
              <a:defRPr>
                <a:solidFill>
                  <a:srgbClr val="FFFFFF"/>
                </a:solidFill>
                <a:latin typeface="Calibri"/>
                <a:ea typeface="Calibri"/>
                <a:cs typeface="Calibri"/>
                <a:sym typeface="Calibri"/>
              </a:defRPr>
            </a:pPr>
            <a:endParaRPr/>
          </a:p>
        </p:txBody>
      </p:sp>
      <p:sp>
        <p:nvSpPr>
          <p:cNvPr id="129" name="Rectangle 35"/>
          <p:cNvSpPr/>
          <p:nvPr/>
        </p:nvSpPr>
        <p:spPr>
          <a:xfrm>
            <a:off x="7721576" y="2111501"/>
            <a:ext cx="3502153" cy="12701"/>
          </a:xfrm>
          <a:prstGeom prst="rect">
            <a:avLst/>
          </a:prstGeom>
          <a:solidFill>
            <a:srgbClr val="D8CFBA"/>
          </a:solidFill>
          <a:ln w="12700">
            <a:miter lim="400000"/>
          </a:ln>
        </p:spPr>
        <p:txBody>
          <a:bodyPr lIns="45719" rIns="45719" anchor="ctr"/>
          <a:lstStyle/>
          <a:p>
            <a:pPr algn="ctr">
              <a:defRPr>
                <a:solidFill>
                  <a:srgbClr val="FFFFFF"/>
                </a:solidFill>
                <a:latin typeface="Calibri"/>
                <a:ea typeface="Calibri"/>
                <a:cs typeface="Calibri"/>
                <a:sym typeface="Calibri"/>
              </a:defRPr>
            </a:pPr>
            <a:endParaRPr/>
          </a:p>
        </p:txBody>
      </p:sp>
      <p:sp>
        <p:nvSpPr>
          <p:cNvPr id="130" name="Content Placeholder 2"/>
          <p:cNvSpPr txBox="1">
            <a:spLocks noGrp="1"/>
          </p:cNvSpPr>
          <p:nvPr>
            <p:ph type="body" sz="quarter" idx="1"/>
          </p:nvPr>
        </p:nvSpPr>
        <p:spPr>
          <a:xfrm>
            <a:off x="7673448" y="2354198"/>
            <a:ext cx="3666745" cy="3461332"/>
          </a:xfrm>
          <a:prstGeom prst="rect">
            <a:avLst/>
          </a:prstGeom>
        </p:spPr>
        <p:txBody>
          <a:bodyPr/>
          <a:lstStyle/>
          <a:p>
            <a:pPr marL="0" indent="0">
              <a:buNone/>
              <a:defRPr sz="1800"/>
            </a:pPr>
            <a:r>
              <a:rPr lang="en-US" dirty="0"/>
              <a:t>Enhance on road travel experience which focuses on:</a:t>
            </a:r>
          </a:p>
          <a:p>
            <a:pPr>
              <a:defRPr sz="1800"/>
            </a:pPr>
            <a:r>
              <a:rPr lang="en-US" dirty="0"/>
              <a:t>Preventing accidents</a:t>
            </a:r>
          </a:p>
          <a:p>
            <a:pPr>
              <a:defRPr sz="1800"/>
            </a:pPr>
            <a:r>
              <a:rPr lang="en-US" dirty="0"/>
              <a:t>Time management</a:t>
            </a:r>
          </a:p>
          <a:p>
            <a:pPr>
              <a:defRPr sz="1800"/>
            </a:pPr>
            <a:r>
              <a:rPr lang="en-US" dirty="0"/>
              <a:t>​​Cost efficiency</a:t>
            </a:r>
            <a:endParaRPr dirty="0"/>
          </a:p>
        </p:txBody>
      </p:sp>
      <p:sp>
        <p:nvSpPr>
          <p:cNvPr id="131" name="TextBox 5"/>
          <p:cNvSpPr txBox="1"/>
          <p:nvPr/>
        </p:nvSpPr>
        <p:spPr>
          <a:xfrm>
            <a:off x="9571138" y="6657944"/>
            <a:ext cx="2620862" cy="19304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r">
              <a:spcBef>
                <a:spcPts val="600"/>
              </a:spcBef>
              <a:defRPr sz="700">
                <a:solidFill>
                  <a:srgbClr val="FFFFFF"/>
                </a:solidFill>
              </a:defRPr>
            </a:pPr>
            <a:r>
              <a:rPr lang="en-GB" u="sng" dirty="0">
                <a:solidFill>
                  <a:srgbClr val="3F65BF"/>
                </a:solidFill>
                <a:uFill>
                  <a:solidFill>
                    <a:srgbClr val="3F65BF"/>
                  </a:solidFill>
                </a:uFill>
                <a:hlinkClick r:id="rId3"/>
              </a:rPr>
              <a:t>This Photo</a:t>
            </a:r>
            <a:r>
              <a:rPr lang="en-GB" dirty="0"/>
              <a:t> by Unknown Author is licensed under </a:t>
            </a:r>
            <a:r>
              <a:rPr lang="en-GB" u="sng" dirty="0">
                <a:solidFill>
                  <a:srgbClr val="3F65BF"/>
                </a:solidFill>
                <a:uFill>
                  <a:solidFill>
                    <a:srgbClr val="3F65BF"/>
                  </a:solidFill>
                </a:uFill>
                <a:hlinkClick r:id="rId4"/>
              </a:rPr>
              <a:t>CC BY-NC-ND</a:t>
            </a:r>
            <a:endParaRPr u="sng" dirty="0">
              <a:solidFill>
                <a:srgbClr val="3F65BF"/>
              </a:solidFill>
              <a:uFill>
                <a:solidFill>
                  <a:srgbClr val="3F65BF"/>
                </a:solidFill>
              </a:uFill>
              <a:hlinkClick r:id="rId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 name="Rectangle 21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Shape 21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B2A923-2D99-4932-A4AE-7F56B67C2290}"/>
              </a:ext>
            </a:extLst>
          </p:cNvPr>
          <p:cNvSpPr>
            <a:spLocks noGrp="1"/>
          </p:cNvSpPr>
          <p:nvPr>
            <p:ph type="ctrTitle"/>
          </p:nvPr>
        </p:nvSpPr>
        <p:spPr>
          <a:xfrm>
            <a:off x="1137034" y="609600"/>
            <a:ext cx="6881026" cy="1322887"/>
          </a:xfrm>
        </p:spPr>
        <p:txBody>
          <a:bodyPr vert="horz" lIns="91440" tIns="45720" rIns="91440" bIns="45720" rtlCol="0" anchor="ctr">
            <a:normAutofit/>
          </a:bodyPr>
          <a:lstStyle/>
          <a:p>
            <a:pPr algn="l"/>
            <a:r>
              <a:rPr lang="en-US" sz="2800" kern="1200">
                <a:solidFill>
                  <a:schemeClr val="tx1"/>
                </a:solidFill>
                <a:latin typeface="+mj-lt"/>
                <a:ea typeface="+mj-ea"/>
                <a:cs typeface="+mj-cs"/>
              </a:rPr>
              <a:t>INTRODUCTION ON PROBLEM STATEMENT</a:t>
            </a: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C64CFA0-497E-4EC1-99DB-2F906825F280}"/>
              </a:ext>
            </a:extLst>
          </p:cNvPr>
          <p:cNvSpPr>
            <a:spLocks noGrp="1"/>
          </p:cNvSpPr>
          <p:nvPr>
            <p:ph type="subTitle" idx="1"/>
          </p:nvPr>
        </p:nvSpPr>
        <p:spPr>
          <a:xfrm>
            <a:off x="1137034" y="2194102"/>
            <a:ext cx="6573951" cy="3908585"/>
          </a:xfrm>
        </p:spPr>
        <p:txBody>
          <a:bodyPr vert="horz" lIns="91440" tIns="45720" rIns="91440" bIns="45720" rtlCol="0">
            <a:normAutofit/>
          </a:bodyPr>
          <a:lstStyle/>
          <a:p>
            <a:pPr indent="-228600" algn="l">
              <a:buFont typeface="Arial" panose="020B0604020202020204" pitchFamily="34" charset="0"/>
              <a:buChar char="•"/>
              <a:defRPr sz="2200"/>
            </a:pPr>
            <a:r>
              <a:rPr lang="en-US" sz="1900"/>
              <a:t>70% road accidents occur due to drivers using their cell phones while driving.</a:t>
            </a:r>
          </a:p>
          <a:p>
            <a:pPr indent="-228600" algn="l">
              <a:buFont typeface="Arial" panose="020B0604020202020204" pitchFamily="34" charset="0"/>
              <a:buChar char="•"/>
              <a:defRPr sz="2200"/>
            </a:pPr>
            <a:r>
              <a:rPr lang="en-US" sz="1900"/>
              <a:t>Cell phones offer several features, useful and distracting, that require the driver to take his eyes off the road.</a:t>
            </a:r>
          </a:p>
          <a:p>
            <a:pPr indent="-228600" algn="l">
              <a:buFont typeface="Arial" panose="020B0604020202020204" pitchFamily="34" charset="0"/>
              <a:buChar char="•"/>
              <a:defRPr sz="2200"/>
            </a:pPr>
            <a:r>
              <a:rPr lang="en-US" sz="1900"/>
              <a:t>Notifications are a major source of distraction while driving. With the increasing influence of social media and messaging services, checking notifications has become hard to resist.</a:t>
            </a:r>
          </a:p>
          <a:p>
            <a:pPr indent="-228600" algn="l">
              <a:buFont typeface="Arial" panose="020B0604020202020204" pitchFamily="34" charset="0"/>
              <a:buChar char="•"/>
              <a:defRPr sz="2200"/>
            </a:pPr>
            <a:r>
              <a:rPr lang="en-US" sz="1900"/>
              <a:t>GPS technology, while useful, can also have a harmful effect. With the advent of GPS technology, there has been an increase in the number of people relying on it to reach their destination, but more often than not users are compelled to take their eyes off the road and check their GPS systems.</a:t>
            </a:r>
          </a:p>
          <a:p>
            <a:pPr indent="-228600" algn="l">
              <a:buFont typeface="Arial" panose="020B0604020202020204" pitchFamily="34" charset="0"/>
              <a:buChar char="•"/>
            </a:pPr>
            <a:endParaRPr lang="en-US" sz="1900"/>
          </a:p>
        </p:txBody>
      </p:sp>
      <p:pic>
        <p:nvPicPr>
          <p:cNvPr id="7" name="Graphic 6" descr="Lightbulb">
            <a:extLst>
              <a:ext uri="{FF2B5EF4-FFF2-40B4-BE49-F238E27FC236}">
                <a16:creationId xmlns:a16="http://schemas.microsoft.com/office/drawing/2014/main" id="{25FBC7F3-6B12-4667-9740-CF1634166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981" y="1990229"/>
            <a:ext cx="2906973" cy="2906973"/>
          </a:xfrm>
          <a:prstGeom prst="rect">
            <a:avLst/>
          </a:prstGeom>
        </p:spPr>
      </p:pic>
    </p:spTree>
    <p:extLst>
      <p:ext uri="{BB962C8B-B14F-4D97-AF65-F5344CB8AC3E}">
        <p14:creationId xmlns:p14="http://schemas.microsoft.com/office/powerpoint/2010/main" val="407861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4FE7B5-EA2D-4D5C-9BD6-75B368EC98FA}"/>
              </a:ext>
            </a:extLst>
          </p:cNvPr>
          <p:cNvPicPr>
            <a:picLocks noChangeAspect="1"/>
          </p:cNvPicPr>
          <p:nvPr/>
        </p:nvPicPr>
        <p:blipFill rotWithShape="1">
          <a:blip r:embed="rId2">
            <a:duotone>
              <a:prstClr val="black"/>
              <a:schemeClr val="tx2">
                <a:tint val="45000"/>
                <a:satMod val="400000"/>
              </a:schemeClr>
            </a:duotone>
            <a:alphaModFix amt="2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C3BA191-CB80-4700-B782-8A410709BA67}"/>
              </a:ext>
            </a:extLst>
          </p:cNvPr>
          <p:cNvSpPr>
            <a:spLocks noGrp="1"/>
          </p:cNvSpPr>
          <p:nvPr>
            <p:ph type="title"/>
          </p:nvPr>
        </p:nvSpPr>
        <p:spPr>
          <a:xfrm>
            <a:off x="838200" y="365125"/>
            <a:ext cx="10515600" cy="1325563"/>
          </a:xfrm>
        </p:spPr>
        <p:txBody>
          <a:bodyPr lIns="45719" tIns="45720" rIns="45719" bIns="45720">
            <a:normAutofit/>
          </a:bodyPr>
          <a:lstStyle/>
          <a:p>
            <a:r>
              <a:rPr lang="en-US" dirty="0"/>
              <a:t>TECHNICAL ASPECTS OF SMART GLASS </a:t>
            </a:r>
          </a:p>
        </p:txBody>
      </p:sp>
      <p:graphicFrame>
        <p:nvGraphicFramePr>
          <p:cNvPr id="4" name="Diagram 4">
            <a:extLst>
              <a:ext uri="{FF2B5EF4-FFF2-40B4-BE49-F238E27FC236}">
                <a16:creationId xmlns:a16="http://schemas.microsoft.com/office/drawing/2014/main" id="{917ADD77-9BAE-4C46-BEF4-A7124C68B22C}"/>
              </a:ext>
            </a:extLst>
          </p:cNvPr>
          <p:cNvGraphicFramePr/>
          <p:nvPr>
            <p:extLst>
              <p:ext uri="{D42A27DB-BD31-4B8C-83A1-F6EECF244321}">
                <p14:modId xmlns:p14="http://schemas.microsoft.com/office/powerpoint/2010/main" val="24087184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33586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CEC27341-4ABB-43EF-9E57-10A858F9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35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D2B98C55-54CC-433B-905F-FB0B2D20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341401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856213-989C-4AA6-BB69-4427247C47F2}"/>
              </a:ext>
            </a:extLst>
          </p:cNvPr>
          <p:cNvPicPr>
            <a:picLocks noChangeAspect="1"/>
          </p:cNvPicPr>
          <p:nvPr/>
        </p:nvPicPr>
        <p:blipFill>
          <a:blip r:embed="rId2"/>
          <a:stretch>
            <a:fillRect/>
          </a:stretch>
        </p:blipFill>
        <p:spPr>
          <a:xfrm>
            <a:off x="1025361" y="806754"/>
            <a:ext cx="2359768" cy="5243929"/>
          </a:xfrm>
          <a:prstGeom prst="rect">
            <a:avLst/>
          </a:prstGeom>
        </p:spPr>
      </p:pic>
      <p:sp>
        <p:nvSpPr>
          <p:cNvPr id="15" name="Rectangle 19">
            <a:extLst>
              <a:ext uri="{FF2B5EF4-FFF2-40B4-BE49-F238E27FC236}">
                <a16:creationId xmlns:a16="http://schemas.microsoft.com/office/drawing/2014/main" id="{19E21906-D4D4-4F16-9228-3E004930E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1968" y="485853"/>
            <a:ext cx="357530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881BACC-15D3-44E5-81AC-A1CAA70B176E}"/>
              </a:ext>
            </a:extLst>
          </p:cNvPr>
          <p:cNvPicPr>
            <a:picLocks noChangeAspect="1"/>
          </p:cNvPicPr>
          <p:nvPr/>
        </p:nvPicPr>
        <p:blipFill>
          <a:blip r:embed="rId3"/>
          <a:stretch>
            <a:fillRect/>
          </a:stretch>
        </p:blipFill>
        <p:spPr>
          <a:xfrm>
            <a:off x="4683245" y="806754"/>
            <a:ext cx="2359768" cy="5243929"/>
          </a:xfrm>
          <a:prstGeom prst="rect">
            <a:avLst/>
          </a:prstGeom>
        </p:spPr>
      </p:pic>
      <p:sp>
        <p:nvSpPr>
          <p:cNvPr id="17" name="Rectangle 21">
            <a:extLst>
              <a:ext uri="{FF2B5EF4-FFF2-40B4-BE49-F238E27FC236}">
                <a16:creationId xmlns:a16="http://schemas.microsoft.com/office/drawing/2014/main" id="{865BCC85-4C69-4CFB-A36A-6A489B87F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484069"/>
            <a:ext cx="3899229" cy="2864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4A6578-2C5B-41BF-BBF8-F2583B0EA50F}"/>
              </a:ext>
            </a:extLst>
          </p:cNvPr>
          <p:cNvPicPr>
            <a:picLocks noChangeAspect="1"/>
          </p:cNvPicPr>
          <p:nvPr/>
        </p:nvPicPr>
        <p:blipFill>
          <a:blip r:embed="rId4"/>
          <a:stretch>
            <a:fillRect/>
          </a:stretch>
        </p:blipFill>
        <p:spPr>
          <a:xfrm>
            <a:off x="9255986" y="798656"/>
            <a:ext cx="1003602" cy="2230228"/>
          </a:xfrm>
          <a:prstGeom prst="rect">
            <a:avLst/>
          </a:prstGeom>
        </p:spPr>
      </p:pic>
      <p:sp>
        <p:nvSpPr>
          <p:cNvPr id="19" name="Rectangle 23">
            <a:extLst>
              <a:ext uri="{FF2B5EF4-FFF2-40B4-BE49-F238E27FC236}">
                <a16:creationId xmlns:a16="http://schemas.microsoft.com/office/drawing/2014/main" id="{3A14BDAC-394B-4E9A-8ECE-61AA1A7C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3509152"/>
            <a:ext cx="3899229" cy="284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 up of a typewriter&#10;&#10;Description automatically generated with medium confidence">
            <a:extLst>
              <a:ext uri="{FF2B5EF4-FFF2-40B4-BE49-F238E27FC236}">
                <a16:creationId xmlns:a16="http://schemas.microsoft.com/office/drawing/2014/main" id="{773BA566-4554-4074-B920-17937BE57732}"/>
              </a:ext>
            </a:extLst>
          </p:cNvPr>
          <p:cNvPicPr>
            <a:picLocks noChangeAspect="1"/>
          </p:cNvPicPr>
          <p:nvPr/>
        </p:nvPicPr>
        <p:blipFill>
          <a:blip r:embed="rId5"/>
          <a:stretch>
            <a:fillRect/>
          </a:stretch>
        </p:blipFill>
        <p:spPr>
          <a:xfrm>
            <a:off x="9257378" y="3830885"/>
            <a:ext cx="1000818" cy="2224042"/>
          </a:xfrm>
          <a:prstGeom prst="rect">
            <a:avLst/>
          </a:prstGeom>
        </p:spPr>
      </p:pic>
    </p:spTree>
    <p:extLst>
      <p:ext uri="{BB962C8B-B14F-4D97-AF65-F5344CB8AC3E}">
        <p14:creationId xmlns:p14="http://schemas.microsoft.com/office/powerpoint/2010/main" val="400826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indoor&#10;&#10;Description automatically generated">
            <a:extLst>
              <a:ext uri="{FF2B5EF4-FFF2-40B4-BE49-F238E27FC236}">
                <a16:creationId xmlns:a16="http://schemas.microsoft.com/office/drawing/2014/main" id="{365B0BDD-CAA5-4F07-A1D3-723C1DF603A8}"/>
              </a:ext>
            </a:extLst>
          </p:cNvPr>
          <p:cNvPicPr>
            <a:picLocks noChangeAspect="1"/>
          </p:cNvPicPr>
          <p:nvPr/>
        </p:nvPicPr>
        <p:blipFill rotWithShape="1">
          <a:blip r:embed="rId2"/>
          <a:srcRect l="1972" r="17251" b="1"/>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5" name="Picture 5">
            <a:extLst>
              <a:ext uri="{FF2B5EF4-FFF2-40B4-BE49-F238E27FC236}">
                <a16:creationId xmlns:a16="http://schemas.microsoft.com/office/drawing/2014/main" id="{04B5250C-071E-463D-BC25-E7BAAD2CE714}"/>
              </a:ext>
            </a:extLst>
          </p:cNvPr>
          <p:cNvPicPr>
            <a:picLocks noChangeAspect="1"/>
          </p:cNvPicPr>
          <p:nvPr/>
        </p:nvPicPr>
        <p:blipFill rotWithShape="1">
          <a:blip r:embed="rId3"/>
          <a:srcRect l="9976" r="37349" b="-1"/>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4" name="Picture 4">
            <a:extLst>
              <a:ext uri="{FF2B5EF4-FFF2-40B4-BE49-F238E27FC236}">
                <a16:creationId xmlns:a16="http://schemas.microsoft.com/office/drawing/2014/main" id="{D8D0F60C-39E0-41E2-82E4-2607BEF35F6A}"/>
              </a:ext>
            </a:extLst>
          </p:cNvPr>
          <p:cNvPicPr>
            <a:picLocks noChangeAspect="1"/>
          </p:cNvPicPr>
          <p:nvPr/>
        </p:nvPicPr>
        <p:blipFill rotWithShape="1">
          <a:blip r:embed="rId4"/>
          <a:srcRect r="-1" b="17384"/>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9F7F24D3-72D1-423B-90CC-08D358CF3D8F}"/>
              </a:ext>
            </a:extLst>
          </p:cNvPr>
          <p:cNvSpPr>
            <a:spLocks noGrp="1"/>
          </p:cNvSpPr>
          <p:nvPr>
            <p:ph type="ctrTitle"/>
          </p:nvPr>
        </p:nvSpPr>
        <p:spPr>
          <a:xfrm>
            <a:off x="6427284" y="4841764"/>
            <a:ext cx="5505814" cy="907837"/>
          </a:xfrm>
        </p:spPr>
        <p:txBody>
          <a:bodyPr anchor="b">
            <a:normAutofit/>
          </a:bodyPr>
          <a:lstStyle/>
          <a:p>
            <a:pPr algn="l"/>
            <a:r>
              <a:rPr lang="en-GB" sz="4400">
                <a:cs typeface="Calibri Light"/>
              </a:rPr>
              <a:t>Images of Smartglass</a:t>
            </a:r>
            <a:endParaRPr lang="en-GB" sz="4400"/>
          </a:p>
        </p:txBody>
      </p:sp>
    </p:spTree>
    <p:extLst>
      <p:ext uri="{BB962C8B-B14F-4D97-AF65-F5344CB8AC3E}">
        <p14:creationId xmlns:p14="http://schemas.microsoft.com/office/powerpoint/2010/main" val="5512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BA68-7B8A-4C25-95F4-1AFAE3CBB66A}"/>
              </a:ext>
            </a:extLst>
          </p:cNvPr>
          <p:cNvSpPr>
            <a:spLocks noGrp="1"/>
          </p:cNvSpPr>
          <p:nvPr>
            <p:ph type="title"/>
          </p:nvPr>
        </p:nvSpPr>
        <p:spPr>
          <a:xfrm>
            <a:off x="481013" y="3752849"/>
            <a:ext cx="3290887" cy="2452687"/>
          </a:xfrm>
        </p:spPr>
        <p:txBody>
          <a:bodyPr anchor="ctr">
            <a:normAutofit/>
          </a:bodyPr>
          <a:lstStyle/>
          <a:p>
            <a:r>
              <a:rPr lang="en-GB" sz="3600" b="0">
                <a:ea typeface="+mn-lt"/>
                <a:cs typeface="+mn-lt"/>
              </a:rPr>
              <a:t>Cost of Smart Glass </a:t>
            </a:r>
            <a:endParaRPr lang="en-IN" sz="3600"/>
          </a:p>
        </p:txBody>
      </p:sp>
      <p:pic>
        <p:nvPicPr>
          <p:cNvPr id="5" name="Picture 5" descr="A picture containing indoor&#10;&#10;Description automatically generated">
            <a:extLst>
              <a:ext uri="{FF2B5EF4-FFF2-40B4-BE49-F238E27FC236}">
                <a16:creationId xmlns:a16="http://schemas.microsoft.com/office/drawing/2014/main" id="{577BF48A-7C7E-44EF-96B7-211D2B5AA8D1}"/>
              </a:ext>
            </a:extLst>
          </p:cNvPr>
          <p:cNvPicPr>
            <a:picLocks noChangeAspect="1"/>
          </p:cNvPicPr>
          <p:nvPr/>
        </p:nvPicPr>
        <p:blipFill rotWithShape="1">
          <a:blip r:embed="rId2"/>
          <a:srcRect t="7352" b="2501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20AFE03-50FA-4EA4-B655-00FD30577DEB}"/>
              </a:ext>
            </a:extLst>
          </p:cNvPr>
          <p:cNvSpPr>
            <a:spLocks noGrp="1"/>
          </p:cNvSpPr>
          <p:nvPr>
            <p:ph idx="1"/>
          </p:nvPr>
        </p:nvSpPr>
        <p:spPr>
          <a:xfrm>
            <a:off x="4223982" y="3752850"/>
            <a:ext cx="7485413" cy="2452687"/>
          </a:xfrm>
        </p:spPr>
        <p:txBody>
          <a:bodyPr anchor="ctr">
            <a:normAutofit/>
          </a:bodyPr>
          <a:lstStyle/>
          <a:p>
            <a:r>
              <a:rPr lang="en-GB" sz="1800"/>
              <a:t>Usually, a smart glass or spectacle costs a lot but the solution we produced is inspired from the same idea but is on the cost-effective side. The total cost of the device including Arduino, Batteries, circuits and display comes up to as low as ₹4,000 or $54.35. The app used to run the device from mobile application is taken from an open source project and is free for any android platform.</a:t>
            </a:r>
          </a:p>
        </p:txBody>
      </p:sp>
    </p:spTree>
    <p:extLst>
      <p:ext uri="{BB962C8B-B14F-4D97-AF65-F5344CB8AC3E}">
        <p14:creationId xmlns:p14="http://schemas.microsoft.com/office/powerpoint/2010/main" val="32913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33EBA7-CC43-4B69-B854-A6A02B2AB77D}"/>
              </a:ext>
            </a:extLst>
          </p:cNvPr>
          <p:cNvSpPr>
            <a:spLocks noGrp="1"/>
          </p:cNvSpPr>
          <p:nvPr>
            <p:ph type="title"/>
          </p:nvPr>
        </p:nvSpPr>
        <p:spPr>
          <a:xfrm>
            <a:off x="640079" y="2053641"/>
            <a:ext cx="3669161" cy="2760098"/>
          </a:xfrm>
        </p:spPr>
        <p:txBody>
          <a:bodyPr lIns="45719" tIns="45720" rIns="45719" bIns="45720">
            <a:normAutofit/>
          </a:bodyPr>
          <a:lstStyle/>
          <a:p>
            <a:r>
              <a:rPr lang="en-GB" b="0">
                <a:solidFill>
                  <a:srgbClr val="FFFFFF"/>
                </a:solidFill>
                <a:ea typeface="+mn-lt"/>
                <a:cs typeface="+mn-lt"/>
              </a:rPr>
              <a:t>RESULT</a:t>
            </a:r>
            <a:endParaRPr lang="en-US">
              <a:solidFill>
                <a:srgbClr val="FFFFFF"/>
              </a:solidFill>
            </a:endParaRPr>
          </a:p>
        </p:txBody>
      </p:sp>
      <p:sp>
        <p:nvSpPr>
          <p:cNvPr id="3" name="Text Placeholder 2">
            <a:extLst>
              <a:ext uri="{FF2B5EF4-FFF2-40B4-BE49-F238E27FC236}">
                <a16:creationId xmlns:a16="http://schemas.microsoft.com/office/drawing/2014/main" id="{15C6E364-714C-4015-9710-64A87311967A}"/>
              </a:ext>
            </a:extLst>
          </p:cNvPr>
          <p:cNvSpPr>
            <a:spLocks noGrp="1"/>
          </p:cNvSpPr>
          <p:nvPr>
            <p:ph type="body" idx="1"/>
          </p:nvPr>
        </p:nvSpPr>
        <p:spPr>
          <a:xfrm>
            <a:off x="6090574" y="801866"/>
            <a:ext cx="5306084" cy="5230634"/>
          </a:xfrm>
        </p:spPr>
        <p:txBody>
          <a:bodyPr lIns="45719" tIns="45720" rIns="45719" bIns="45720" anchor="ctr">
            <a:normAutofit/>
          </a:bodyPr>
          <a:lstStyle/>
          <a:p>
            <a:pPr marL="0" indent="0">
              <a:buNone/>
            </a:pPr>
            <a:r>
              <a:rPr lang="en-GB" sz="2400">
                <a:solidFill>
                  <a:srgbClr val="000000"/>
                </a:solidFill>
              </a:rPr>
              <a:t>The device provides real time updates about notifications like whatsapp, instagram, message, snapchat etc. Even shows if user is receiving a call. After more development and research on the project we will be able to show navigation details.</a:t>
            </a:r>
          </a:p>
        </p:txBody>
      </p:sp>
    </p:spTree>
    <p:extLst>
      <p:ext uri="{BB962C8B-B14F-4D97-AF65-F5344CB8AC3E}">
        <p14:creationId xmlns:p14="http://schemas.microsoft.com/office/powerpoint/2010/main" val="3171106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Widescreen</PresentationFormat>
  <Paragraphs>49</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SMART GLASS 2.0 </vt:lpstr>
      <vt:lpstr>Team Details</vt:lpstr>
      <vt:lpstr>PROBLEM STATEMENT &amp; ITS OBJECTIVE </vt:lpstr>
      <vt:lpstr>INTRODUCTION ON PROBLEM STATEMENT </vt:lpstr>
      <vt:lpstr>TECHNICAL ASPECTS OF SMART GLASS </vt:lpstr>
      <vt:lpstr>PowerPoint Presentation</vt:lpstr>
      <vt:lpstr>Images of Smartglass</vt:lpstr>
      <vt:lpstr>Cost of Smart Glass </vt:lpstr>
      <vt:lpstr>RESULT</vt:lpstr>
      <vt:lpstr>Outcome /benefit of the Smart Glass </vt:lpstr>
      <vt:lpstr>Future Advancements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GLASS 2.0 </dc:title>
  <dc:creator>Saumya Ramolia</dc:creator>
  <cp:lastModifiedBy>Saumya Ramolia</cp:lastModifiedBy>
  <cp:revision>96</cp:revision>
  <dcterms:created xsi:type="dcterms:W3CDTF">2021-02-26T10:31:15Z</dcterms:created>
  <dcterms:modified xsi:type="dcterms:W3CDTF">2021-02-28T07:08:54Z</dcterms:modified>
</cp:coreProperties>
</file>